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/>
    <p:restoredTop sz="94718"/>
  </p:normalViewPr>
  <p:slideViewPr>
    <p:cSldViewPr snapToGrid="0">
      <p:cViewPr varScale="1">
        <p:scale>
          <a:sx n="99" d="100"/>
          <a:sy n="99" d="100"/>
        </p:scale>
        <p:origin x="208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B8E35-C3C3-D856-85F8-2CBE43E54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7D4BA-61A4-A2CC-4C90-D91325D3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F356D-4CE9-E683-6BC6-D6CEB76B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5CE65-6EE2-62D6-C5F9-12267D532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3B14-B32B-F32C-C2AB-A0767C1C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4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4866-8612-38DA-CDD1-E0C02A83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CF573-BD00-1D31-AED6-DBF46C2DB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54AB6-764D-AC3A-CF33-864F438D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BAC2-5C65-FE6B-316F-55A57E52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63CFE-E6BC-A126-7544-B4858CCA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8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24718-FF33-7291-1BB5-D4A577FB2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BA97F-44C9-2EDA-1199-C0A7CF53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4E41E-5071-F523-73EB-7DB04982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7276F-E68C-4F42-8042-A1871D1A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85EB4-2B93-DDD4-E6EB-7F357006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1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5892-0674-B18B-4DB8-0161839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C36A-0802-3A69-9239-63C3B2D4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CCC2-26BA-680E-25AE-84D7E99A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571F3-1C78-7126-DCAA-8C46D0D6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C4FA8-7538-78F1-D4B4-E97EE187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71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8F49-B9F1-5F0B-2AAC-183337D7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7EDC-EE0A-B06C-D038-ED9929E71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B53BE-F12A-F0A4-9ADB-D773FDB1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AACC-9865-63C4-DF7D-C2B13E0D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EE581-3623-609A-6E79-BAC45E77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6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9693-9FED-3A6B-D215-9517EDFF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6E74-F0F2-B042-DB78-7E5F7A78E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3B31C-847A-2D1A-6265-C9F38A5CF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9B796-7E52-A374-B93A-C38B4E93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68E1-0FCB-181F-9FD8-4DA44238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A24DD-9D31-114E-C56A-C3770658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4AB3-59A7-518E-4FEB-A822D3BC7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03D6E-45BB-9704-C847-19DD86A8A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271A1-8896-08E4-B8CB-91CC0624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AA763-4982-EFB2-5EFB-4263841D1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CBACC-191D-5BD0-5FDA-B3FAB62BA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77CB9-E464-922F-80E7-73CBF1D0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652A-E43F-E616-4774-3D8A59AE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70F3ED-09F2-C497-D3D2-9F4B307B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4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6DFF-CE44-DEB7-F214-3827C817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310B5-2864-557A-5F16-FC348F03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AFD9F-99B3-00A5-E835-46A5D2AB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71F3C-3803-ABE6-1AFD-3C395D2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6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AADD1-BC5F-34F3-87CD-8E66E62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A931A-D556-EEBA-F981-243E80E9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0E9E1-C21E-E66A-15BE-D0123ECA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6192-64D1-CE8C-3DDF-31CD83AC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9C6E1-A54A-770C-A08A-BD3F4DFF8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83650-0F90-088C-7910-B0052A0F8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789AD-1E20-B066-BB16-6C80D196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6B8B6-D437-F47E-57A8-4ED917E7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52EB8-E5C0-7BDE-9C28-101B3FCDD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3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28496-72EB-2899-9C92-95BE47A30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F44DC-61E8-5A78-6871-23831C7A0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91F6B-AB90-73E9-70CE-3288C449C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4076-0A69-E827-8EAF-105E531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C6886-5344-345C-37DB-3C2175C7E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1C169-DB80-E776-69DD-1B7C624B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D76AD2-2EC5-87E7-06C2-E12F5A21E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3C54-0D01-05CC-B464-AB2CC66F9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4B547-66BD-7DD8-30D2-F5C242C7C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11B9-EE1E-CD4F-A7E0-45D8F7EE5370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8686-6B65-2A1D-B73D-79AE273ED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47025-5857-745E-B3AD-5D52381F8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E189-827E-D545-8270-A0E67257E8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B92890-C39F-65E4-9F8D-946BA9ED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84" y="713033"/>
            <a:ext cx="10264935" cy="614910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94D668-A354-3328-1A22-7098303052E8}"/>
              </a:ext>
            </a:extLst>
          </p:cNvPr>
          <p:cNvSpPr/>
          <p:nvPr/>
        </p:nvSpPr>
        <p:spPr>
          <a:xfrm>
            <a:off x="784554" y="652031"/>
            <a:ext cx="1723967" cy="2091261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392C15-065E-5788-732D-7EAF20D668E0}"/>
              </a:ext>
            </a:extLst>
          </p:cNvPr>
          <p:cNvCxnSpPr>
            <a:cxnSpLocks/>
          </p:cNvCxnSpPr>
          <p:nvPr/>
        </p:nvCxnSpPr>
        <p:spPr>
          <a:xfrm>
            <a:off x="1568300" y="461665"/>
            <a:ext cx="0" cy="2073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B7F926-FA8E-D315-FEF3-7C07D9D63757}"/>
              </a:ext>
            </a:extLst>
          </p:cNvPr>
          <p:cNvSpPr txBox="1"/>
          <p:nvPr/>
        </p:nvSpPr>
        <p:spPr>
          <a:xfrm>
            <a:off x="1096864" y="85912"/>
            <a:ext cx="1068947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tabs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37746-9637-6E44-35E0-1E6B80A3CC80}"/>
              </a:ext>
            </a:extLst>
          </p:cNvPr>
          <p:cNvSpPr txBox="1"/>
          <p:nvPr/>
        </p:nvSpPr>
        <p:spPr>
          <a:xfrm>
            <a:off x="2346225" y="-49531"/>
            <a:ext cx="223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expand or collapse tabs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5E95E-5FF9-E877-B281-001FC22C66F8}"/>
              </a:ext>
            </a:extLst>
          </p:cNvPr>
          <p:cNvSpPr txBox="1"/>
          <p:nvPr/>
        </p:nvSpPr>
        <p:spPr>
          <a:xfrm>
            <a:off x="5079363" y="66524"/>
            <a:ext cx="2498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Button to access help information for the tab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14DCBAE-C657-F9AE-718E-2C1D9696648F}"/>
              </a:ext>
            </a:extLst>
          </p:cNvPr>
          <p:cNvSpPr/>
          <p:nvPr/>
        </p:nvSpPr>
        <p:spPr>
          <a:xfrm>
            <a:off x="2845953" y="1209898"/>
            <a:ext cx="2498779" cy="245731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4135CB-5131-5534-9502-044F4FF98DA8}"/>
              </a:ext>
            </a:extLst>
          </p:cNvPr>
          <p:cNvCxnSpPr>
            <a:cxnSpLocks/>
          </p:cNvCxnSpPr>
          <p:nvPr/>
        </p:nvCxnSpPr>
        <p:spPr>
          <a:xfrm flipH="1">
            <a:off x="1646537" y="2816207"/>
            <a:ext cx="1199416" cy="895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F9DFE7D-80AE-CC19-E563-56F15124FE1B}"/>
              </a:ext>
            </a:extLst>
          </p:cNvPr>
          <p:cNvSpPr txBox="1"/>
          <p:nvPr/>
        </p:nvSpPr>
        <p:spPr>
          <a:xfrm>
            <a:off x="72523" y="3519927"/>
            <a:ext cx="1791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 box, perform actions and select options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8211CDF-29BD-E11D-2DDE-7642EDD04505}"/>
              </a:ext>
            </a:extLst>
          </p:cNvPr>
          <p:cNvSpPr/>
          <p:nvPr/>
        </p:nvSpPr>
        <p:spPr>
          <a:xfrm>
            <a:off x="5486401" y="1209898"/>
            <a:ext cx="5288420" cy="432798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FCC0F7-054C-A86C-A149-FCDA0773713C}"/>
              </a:ext>
            </a:extLst>
          </p:cNvPr>
          <p:cNvCxnSpPr>
            <a:cxnSpLocks/>
          </p:cNvCxnSpPr>
          <p:nvPr/>
        </p:nvCxnSpPr>
        <p:spPr>
          <a:xfrm flipH="1">
            <a:off x="10774821" y="3227351"/>
            <a:ext cx="2446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C9D23F-D4F4-9486-7A48-9ACEADD4468E}"/>
              </a:ext>
            </a:extLst>
          </p:cNvPr>
          <p:cNvSpPr txBox="1"/>
          <p:nvPr/>
        </p:nvSpPr>
        <p:spPr>
          <a:xfrm>
            <a:off x="11009149" y="2816207"/>
            <a:ext cx="1275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of </a:t>
            </a:r>
          </a:p>
          <a:p>
            <a:r>
              <a:rPr lang="en-US" dirty="0"/>
              <a:t>the actions and options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DB573B-95AE-A5CC-C7ED-E945DA32FE84}"/>
              </a:ext>
            </a:extLst>
          </p:cNvPr>
          <p:cNvCxnSpPr>
            <a:cxnSpLocks/>
          </p:cNvCxnSpPr>
          <p:nvPr/>
        </p:nvCxnSpPr>
        <p:spPr>
          <a:xfrm flipH="1">
            <a:off x="3925023" y="579812"/>
            <a:ext cx="1141515" cy="7740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94AD7F6-680D-5C39-ED07-2776FBE6C61C}"/>
              </a:ext>
            </a:extLst>
          </p:cNvPr>
          <p:cNvCxnSpPr>
            <a:cxnSpLocks/>
          </p:cNvCxnSpPr>
          <p:nvPr/>
        </p:nvCxnSpPr>
        <p:spPr>
          <a:xfrm>
            <a:off x="2845953" y="555120"/>
            <a:ext cx="0" cy="2793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0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30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Ayla Pearson</dc:creator>
  <cp:lastModifiedBy>Ayla Pearson</cp:lastModifiedBy>
  <cp:revision>3</cp:revision>
  <dcterms:created xsi:type="dcterms:W3CDTF">2023-08-30T22:46:12Z</dcterms:created>
  <dcterms:modified xsi:type="dcterms:W3CDTF">2023-08-30T23:56:01Z</dcterms:modified>
</cp:coreProperties>
</file>