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83" r:id="rId2"/>
    <p:sldId id="599" r:id="rId3"/>
    <p:sldId id="601" r:id="rId4"/>
    <p:sldId id="602" r:id="rId5"/>
    <p:sldId id="547" r:id="rId6"/>
    <p:sldId id="605" r:id="rId7"/>
    <p:sldId id="604" r:id="rId8"/>
    <p:sldId id="603" r:id="rId9"/>
    <p:sldId id="606" r:id="rId10"/>
    <p:sldId id="607" r:id="rId11"/>
    <p:sldId id="608" r:id="rId12"/>
    <p:sldId id="573" r:id="rId13"/>
    <p:sldId id="609" r:id="rId14"/>
    <p:sldId id="610" r:id="rId15"/>
    <p:sldId id="611" r:id="rId16"/>
    <p:sldId id="615" r:id="rId17"/>
    <p:sldId id="612" r:id="rId18"/>
    <p:sldId id="613" r:id="rId19"/>
    <p:sldId id="617" r:id="rId20"/>
    <p:sldId id="618" r:id="rId21"/>
    <p:sldId id="619" r:id="rId22"/>
    <p:sldId id="56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67" autoAdjust="0"/>
    <p:restoredTop sz="76034" autoAdjust="0"/>
  </p:normalViewPr>
  <p:slideViewPr>
    <p:cSldViewPr snapToGrid="0" snapToObjects="1">
      <p:cViewPr>
        <p:scale>
          <a:sx n="69" d="100"/>
          <a:sy n="69" d="100"/>
        </p:scale>
        <p:origin x="1576" y="880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8DEFC044-8BEC-4214-A4CA-9E6F2BB67054}" type="datetime1">
              <a:rPr lang="ko-KR" altLang="en-US" smtClean="0"/>
              <a:t>2025. 4. 18.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948612CE-BB3E-4B0D-B1E5-5B1E7CE99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1132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8612CE-BB3E-4B0D-B1E5-5B1E7CE997D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1335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8612CE-BB3E-4B0D-B1E5-5B1E7CE997D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3855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8612CE-BB3E-4B0D-B1E5-5B1E7CE997D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85442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8612CE-BB3E-4B0D-B1E5-5B1E7CE997D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5622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8612CE-BB3E-4B0D-B1E5-5B1E7CE997D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830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8612CE-BB3E-4B0D-B1E5-5B1E7CE997D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98708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8612CE-BB3E-4B0D-B1E5-5B1E7CE997D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23464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8612CE-BB3E-4B0D-B1E5-5B1E7CE997DD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2703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8612CE-BB3E-4B0D-B1E5-5B1E7CE997DD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5674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8612CE-BB3E-4B0D-B1E5-5B1E7CE997DD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1176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8612CE-BB3E-4B0D-B1E5-5B1E7CE997DD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66495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8612CE-BB3E-4B0D-B1E5-5B1E7CE997D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0699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948612CE-BB3E-4B0D-B1E5-5B1E7CE997DD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097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948612CE-BB3E-4B0D-B1E5-5B1E7CE997DD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7273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altLang="ko-KR" baseline="0" dirty="0"/>
          </a:p>
          <a:p>
            <a:pPr marL="914400" lvl="2" indent="0">
              <a:buNone/>
            </a:pPr>
            <a:endParaRPr lang="en-US" altLang="ko-KR" dirty="0"/>
          </a:p>
          <a:p>
            <a:pPr marL="228600" indent="-228600">
              <a:buAutoNum type="arabicPeriod"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8612CE-BB3E-4B0D-B1E5-5B1E7CE997DD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799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8612CE-BB3E-4B0D-B1E5-5B1E7CE997D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24945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8612CE-BB3E-4B0D-B1E5-5B1E7CE997D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57063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8612CE-BB3E-4B0D-B1E5-5B1E7CE997D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66791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8612CE-BB3E-4B0D-B1E5-5B1E7CE997D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1205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8612CE-BB3E-4B0D-B1E5-5B1E7CE997D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609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8612CE-BB3E-4B0D-B1E5-5B1E7CE997D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2096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8612CE-BB3E-4B0D-B1E5-5B1E7CE997D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0517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4442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430BB94-AC06-4F50-B002-2DE1D87E2CA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25715" y="1952812"/>
            <a:ext cx="3638250" cy="4179474"/>
          </a:xfrm>
          <a:custGeom>
            <a:avLst/>
            <a:gdLst>
              <a:gd name="connsiteX0" fmla="*/ 0 w 3638250"/>
              <a:gd name="connsiteY0" fmla="*/ 0 h 4179474"/>
              <a:gd name="connsiteX1" fmla="*/ 3638250 w 3638250"/>
              <a:gd name="connsiteY1" fmla="*/ 0 h 4179474"/>
              <a:gd name="connsiteX2" fmla="*/ 3638250 w 3638250"/>
              <a:gd name="connsiteY2" fmla="*/ 4179474 h 4179474"/>
              <a:gd name="connsiteX3" fmla="*/ 0 w 3638250"/>
              <a:gd name="connsiteY3" fmla="*/ 4179474 h 4179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38250" h="4179474">
                <a:moveTo>
                  <a:pt x="0" y="0"/>
                </a:moveTo>
                <a:lnTo>
                  <a:pt x="3638250" y="0"/>
                </a:lnTo>
                <a:lnTo>
                  <a:pt x="3638250" y="4179474"/>
                </a:lnTo>
                <a:lnTo>
                  <a:pt x="0" y="417947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FontTx/>
              <a:buNone/>
              <a:defRPr sz="1200">
                <a:latin typeface="Poppins Medium" panose="00000600000000000000" pitchFamily="50" charset="0"/>
                <a:cs typeface="Poppins Medium" panose="00000600000000000000" pitchFamily="50" charset="0"/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631F0D7B-890D-4657-AA7D-F70DCF79702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363966" y="725715"/>
            <a:ext cx="3464077" cy="2703287"/>
          </a:xfrm>
          <a:custGeom>
            <a:avLst/>
            <a:gdLst>
              <a:gd name="connsiteX0" fmla="*/ 0 w 3464077"/>
              <a:gd name="connsiteY0" fmla="*/ 0 h 2703287"/>
              <a:gd name="connsiteX1" fmla="*/ 3464077 w 3464077"/>
              <a:gd name="connsiteY1" fmla="*/ 0 h 2703287"/>
              <a:gd name="connsiteX2" fmla="*/ 3464077 w 3464077"/>
              <a:gd name="connsiteY2" fmla="*/ 2703287 h 2703287"/>
              <a:gd name="connsiteX3" fmla="*/ 0 w 3464077"/>
              <a:gd name="connsiteY3" fmla="*/ 2703287 h 2703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4077" h="2703287">
                <a:moveTo>
                  <a:pt x="0" y="0"/>
                </a:moveTo>
                <a:lnTo>
                  <a:pt x="3464077" y="0"/>
                </a:lnTo>
                <a:lnTo>
                  <a:pt x="3464077" y="2703287"/>
                </a:lnTo>
                <a:lnTo>
                  <a:pt x="0" y="270328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FontTx/>
              <a:buNone/>
              <a:defRPr sz="1200">
                <a:latin typeface="Poppins Medium" panose="00000600000000000000" pitchFamily="50" charset="0"/>
                <a:cs typeface="Poppins Medium" panose="00000600000000000000" pitchFamily="50" charset="0"/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44D65E8-8E0E-4235-9FB8-CCCCDA76F28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828042" y="3429001"/>
            <a:ext cx="3638245" cy="2687745"/>
          </a:xfrm>
          <a:custGeom>
            <a:avLst/>
            <a:gdLst>
              <a:gd name="connsiteX0" fmla="*/ 0 w 3638245"/>
              <a:gd name="connsiteY0" fmla="*/ 0 h 2687745"/>
              <a:gd name="connsiteX1" fmla="*/ 3638245 w 3638245"/>
              <a:gd name="connsiteY1" fmla="*/ 0 h 2687745"/>
              <a:gd name="connsiteX2" fmla="*/ 3638245 w 3638245"/>
              <a:gd name="connsiteY2" fmla="*/ 2687745 h 2687745"/>
              <a:gd name="connsiteX3" fmla="*/ 0 w 3638245"/>
              <a:gd name="connsiteY3" fmla="*/ 2687745 h 2687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38245" h="2687745">
                <a:moveTo>
                  <a:pt x="0" y="0"/>
                </a:moveTo>
                <a:lnTo>
                  <a:pt x="3638245" y="0"/>
                </a:lnTo>
                <a:lnTo>
                  <a:pt x="3638245" y="2687745"/>
                </a:lnTo>
                <a:lnTo>
                  <a:pt x="0" y="268774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FontTx/>
              <a:buNone/>
              <a:defRPr sz="1200">
                <a:latin typeface="Poppins Medium" panose="00000600000000000000" pitchFamily="50" charset="0"/>
                <a:cs typeface="Poppins Medium" panose="00000600000000000000" pitchFamily="50" charset="0"/>
              </a:defRPr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4047547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39F484-5BF3-4481-805C-AECF13AD926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020457" y="769257"/>
            <a:ext cx="3120572" cy="2659744"/>
          </a:xfrm>
          <a:custGeom>
            <a:avLst/>
            <a:gdLst>
              <a:gd name="connsiteX0" fmla="*/ 0 w 3120572"/>
              <a:gd name="connsiteY0" fmla="*/ 0 h 2659744"/>
              <a:gd name="connsiteX1" fmla="*/ 3120572 w 3120572"/>
              <a:gd name="connsiteY1" fmla="*/ 0 h 2659744"/>
              <a:gd name="connsiteX2" fmla="*/ 3120572 w 3120572"/>
              <a:gd name="connsiteY2" fmla="*/ 2659744 h 2659744"/>
              <a:gd name="connsiteX3" fmla="*/ 0 w 3120572"/>
              <a:gd name="connsiteY3" fmla="*/ 2659744 h 2659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20572" h="2659744">
                <a:moveTo>
                  <a:pt x="0" y="0"/>
                </a:moveTo>
                <a:lnTo>
                  <a:pt x="3120572" y="0"/>
                </a:lnTo>
                <a:lnTo>
                  <a:pt x="3120572" y="2659744"/>
                </a:lnTo>
                <a:lnTo>
                  <a:pt x="0" y="265974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FontTx/>
              <a:buNone/>
              <a:defRPr sz="1200">
                <a:latin typeface="Poppins Medium" panose="00000600000000000000" pitchFamily="50" charset="0"/>
                <a:cs typeface="Poppins Medium" panose="00000600000000000000" pitchFamily="50" charset="0"/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A1ABF30C-E2C9-4832-B2F3-C251509FBCC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141028" y="2276505"/>
            <a:ext cx="4325255" cy="3070195"/>
          </a:xfrm>
          <a:custGeom>
            <a:avLst/>
            <a:gdLst>
              <a:gd name="connsiteX0" fmla="*/ 0 w 4325255"/>
              <a:gd name="connsiteY0" fmla="*/ 0 h 3070195"/>
              <a:gd name="connsiteX1" fmla="*/ 4325255 w 4325255"/>
              <a:gd name="connsiteY1" fmla="*/ 0 h 3070195"/>
              <a:gd name="connsiteX2" fmla="*/ 4325255 w 4325255"/>
              <a:gd name="connsiteY2" fmla="*/ 3070195 h 3070195"/>
              <a:gd name="connsiteX3" fmla="*/ 0 w 4325255"/>
              <a:gd name="connsiteY3" fmla="*/ 3070195 h 3070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25255" h="3070195">
                <a:moveTo>
                  <a:pt x="0" y="0"/>
                </a:moveTo>
                <a:lnTo>
                  <a:pt x="4325255" y="0"/>
                </a:lnTo>
                <a:lnTo>
                  <a:pt x="4325255" y="3070195"/>
                </a:lnTo>
                <a:lnTo>
                  <a:pt x="0" y="307019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FontTx/>
              <a:buNone/>
              <a:defRPr sz="1200">
                <a:latin typeface="Poppins Medium" panose="00000600000000000000" pitchFamily="50" charset="0"/>
                <a:cs typeface="Poppins Medium" panose="00000600000000000000" pitchFamily="50" charset="0"/>
              </a:defRPr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385791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07E824C-32E0-4ADD-BB32-B884429990B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25714" y="2050776"/>
            <a:ext cx="3494481" cy="2085797"/>
          </a:xfrm>
          <a:custGeom>
            <a:avLst/>
            <a:gdLst>
              <a:gd name="connsiteX0" fmla="*/ 0 w 3494481"/>
              <a:gd name="connsiteY0" fmla="*/ 0 h 2085797"/>
              <a:gd name="connsiteX1" fmla="*/ 3494481 w 3494481"/>
              <a:gd name="connsiteY1" fmla="*/ 0 h 2085797"/>
              <a:gd name="connsiteX2" fmla="*/ 3494481 w 3494481"/>
              <a:gd name="connsiteY2" fmla="*/ 2085797 h 2085797"/>
              <a:gd name="connsiteX3" fmla="*/ 0 w 3494481"/>
              <a:gd name="connsiteY3" fmla="*/ 2085797 h 2085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4481" h="2085797">
                <a:moveTo>
                  <a:pt x="0" y="0"/>
                </a:moveTo>
                <a:lnTo>
                  <a:pt x="3494481" y="0"/>
                </a:lnTo>
                <a:lnTo>
                  <a:pt x="3494481" y="2085797"/>
                </a:lnTo>
                <a:lnTo>
                  <a:pt x="0" y="20857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FontTx/>
              <a:buNone/>
              <a:defRPr sz="1200">
                <a:latin typeface="Poppins Medium" panose="00000600000000000000" pitchFamily="50" charset="0"/>
                <a:cs typeface="Poppins Medium" panose="00000600000000000000" pitchFamily="50" charset="0"/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FFCF3BD-E520-48EF-AC1C-9EEE9CD2C3D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475926" y="2050776"/>
            <a:ext cx="3367315" cy="4081510"/>
          </a:xfrm>
          <a:custGeom>
            <a:avLst/>
            <a:gdLst>
              <a:gd name="connsiteX0" fmla="*/ 0 w 3367315"/>
              <a:gd name="connsiteY0" fmla="*/ 0 h 4081510"/>
              <a:gd name="connsiteX1" fmla="*/ 3367315 w 3367315"/>
              <a:gd name="connsiteY1" fmla="*/ 0 h 4081510"/>
              <a:gd name="connsiteX2" fmla="*/ 3367315 w 3367315"/>
              <a:gd name="connsiteY2" fmla="*/ 4081510 h 4081510"/>
              <a:gd name="connsiteX3" fmla="*/ 0 w 3367315"/>
              <a:gd name="connsiteY3" fmla="*/ 4081510 h 4081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67315" h="4081510">
                <a:moveTo>
                  <a:pt x="0" y="0"/>
                </a:moveTo>
                <a:lnTo>
                  <a:pt x="3367315" y="0"/>
                </a:lnTo>
                <a:lnTo>
                  <a:pt x="3367315" y="4081510"/>
                </a:lnTo>
                <a:lnTo>
                  <a:pt x="0" y="408151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FontTx/>
              <a:buNone/>
              <a:defRPr sz="1200">
                <a:latin typeface="Poppins Medium" panose="00000600000000000000" pitchFamily="50" charset="0"/>
                <a:cs typeface="Poppins Medium" panose="00000600000000000000" pitchFamily="50" charset="0"/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4E75E6FF-C230-4630-B7B5-FFFBE1D5AA6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098971" y="4136572"/>
            <a:ext cx="3367315" cy="1995714"/>
          </a:xfrm>
          <a:custGeom>
            <a:avLst/>
            <a:gdLst>
              <a:gd name="connsiteX0" fmla="*/ 0 w 3367315"/>
              <a:gd name="connsiteY0" fmla="*/ 0 h 1995714"/>
              <a:gd name="connsiteX1" fmla="*/ 3367315 w 3367315"/>
              <a:gd name="connsiteY1" fmla="*/ 0 h 1995714"/>
              <a:gd name="connsiteX2" fmla="*/ 3367315 w 3367315"/>
              <a:gd name="connsiteY2" fmla="*/ 1995714 h 1995714"/>
              <a:gd name="connsiteX3" fmla="*/ 0 w 3367315"/>
              <a:gd name="connsiteY3" fmla="*/ 1995714 h 1995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67315" h="1995714">
                <a:moveTo>
                  <a:pt x="0" y="0"/>
                </a:moveTo>
                <a:lnTo>
                  <a:pt x="3367315" y="0"/>
                </a:lnTo>
                <a:lnTo>
                  <a:pt x="3367315" y="1995714"/>
                </a:lnTo>
                <a:lnTo>
                  <a:pt x="0" y="199571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FontTx/>
              <a:buNone/>
              <a:defRPr sz="1200">
                <a:latin typeface="Poppins Medium" panose="00000600000000000000" pitchFamily="50" charset="0"/>
                <a:cs typeface="Poppins Medium" panose="00000600000000000000" pitchFamily="50" charset="0"/>
              </a:defRPr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9832129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810E434-BEF3-41B3-9B77-499913B9001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909870" y="2050775"/>
            <a:ext cx="2641600" cy="2641600"/>
          </a:xfrm>
          <a:custGeom>
            <a:avLst/>
            <a:gdLst>
              <a:gd name="connsiteX0" fmla="*/ 0 w 2641600"/>
              <a:gd name="connsiteY0" fmla="*/ 0 h 2641600"/>
              <a:gd name="connsiteX1" fmla="*/ 2641600 w 2641600"/>
              <a:gd name="connsiteY1" fmla="*/ 0 h 2641600"/>
              <a:gd name="connsiteX2" fmla="*/ 2641600 w 2641600"/>
              <a:gd name="connsiteY2" fmla="*/ 2641600 h 2641600"/>
              <a:gd name="connsiteX3" fmla="*/ 0 w 2641600"/>
              <a:gd name="connsiteY3" fmla="*/ 2641600 h 264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41600" h="2641600">
                <a:moveTo>
                  <a:pt x="0" y="0"/>
                </a:moveTo>
                <a:lnTo>
                  <a:pt x="2641600" y="0"/>
                </a:lnTo>
                <a:lnTo>
                  <a:pt x="2641600" y="2641600"/>
                </a:lnTo>
                <a:lnTo>
                  <a:pt x="0" y="26416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FontTx/>
              <a:buNone/>
              <a:defRPr sz="1200">
                <a:latin typeface="Poppins Medium" panose="00000600000000000000" pitchFamily="50" charset="0"/>
                <a:cs typeface="Poppins Medium" panose="00000600000000000000" pitchFamily="50" charset="0"/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E0A1839-FB82-4919-B57B-E19CFBAA0B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07200" y="2050775"/>
            <a:ext cx="2641600" cy="2641600"/>
          </a:xfrm>
          <a:custGeom>
            <a:avLst/>
            <a:gdLst>
              <a:gd name="connsiteX0" fmla="*/ 0 w 2641600"/>
              <a:gd name="connsiteY0" fmla="*/ 0 h 2641600"/>
              <a:gd name="connsiteX1" fmla="*/ 2641600 w 2641600"/>
              <a:gd name="connsiteY1" fmla="*/ 0 h 2641600"/>
              <a:gd name="connsiteX2" fmla="*/ 2641600 w 2641600"/>
              <a:gd name="connsiteY2" fmla="*/ 2641600 h 2641600"/>
              <a:gd name="connsiteX3" fmla="*/ 0 w 2641600"/>
              <a:gd name="connsiteY3" fmla="*/ 2641600 h 264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41600" h="2641600">
                <a:moveTo>
                  <a:pt x="0" y="0"/>
                </a:moveTo>
                <a:lnTo>
                  <a:pt x="2641600" y="0"/>
                </a:lnTo>
                <a:lnTo>
                  <a:pt x="2641600" y="2641600"/>
                </a:lnTo>
                <a:lnTo>
                  <a:pt x="0" y="26416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FontTx/>
              <a:buNone/>
              <a:defRPr sz="1200">
                <a:latin typeface="Poppins Medium" panose="00000600000000000000" pitchFamily="50" charset="0"/>
                <a:cs typeface="Poppins Medium" panose="00000600000000000000" pitchFamily="50" charset="0"/>
              </a:defRPr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42024742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AAC6D2E-35E5-4F1C-A588-CF607A563FE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2481943" y="2050776"/>
            <a:ext cx="5318910" cy="4081510"/>
          </a:xfrm>
          <a:custGeom>
            <a:avLst/>
            <a:gdLst>
              <a:gd name="connsiteX0" fmla="*/ 0 w 5318910"/>
              <a:gd name="connsiteY0" fmla="*/ 0 h 4081510"/>
              <a:gd name="connsiteX1" fmla="*/ 5318910 w 5318910"/>
              <a:gd name="connsiteY1" fmla="*/ 0 h 4081510"/>
              <a:gd name="connsiteX2" fmla="*/ 5318910 w 5318910"/>
              <a:gd name="connsiteY2" fmla="*/ 4081510 h 4081510"/>
              <a:gd name="connsiteX3" fmla="*/ 0 w 5318910"/>
              <a:gd name="connsiteY3" fmla="*/ 4081510 h 4081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18910" h="4081510">
                <a:moveTo>
                  <a:pt x="0" y="0"/>
                </a:moveTo>
                <a:lnTo>
                  <a:pt x="5318910" y="0"/>
                </a:lnTo>
                <a:lnTo>
                  <a:pt x="5318910" y="4081510"/>
                </a:lnTo>
                <a:lnTo>
                  <a:pt x="0" y="408151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FontTx/>
              <a:buNone/>
              <a:defRPr sz="1200">
                <a:latin typeface="Poppins Medium" panose="00000600000000000000" pitchFamily="50" charset="0"/>
                <a:cs typeface="Poppins Medium" panose="00000600000000000000" pitchFamily="50" charset="0"/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F06F58A8-DD3E-4D34-A2F8-9A48D2D34ED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056582" y="2050776"/>
            <a:ext cx="3409705" cy="4081509"/>
          </a:xfrm>
          <a:custGeom>
            <a:avLst/>
            <a:gdLst>
              <a:gd name="connsiteX0" fmla="*/ 0 w 3409705"/>
              <a:gd name="connsiteY0" fmla="*/ 0 h 4081509"/>
              <a:gd name="connsiteX1" fmla="*/ 3409705 w 3409705"/>
              <a:gd name="connsiteY1" fmla="*/ 0 h 4081509"/>
              <a:gd name="connsiteX2" fmla="*/ 3409705 w 3409705"/>
              <a:gd name="connsiteY2" fmla="*/ 4081509 h 4081509"/>
              <a:gd name="connsiteX3" fmla="*/ 0 w 3409705"/>
              <a:gd name="connsiteY3" fmla="*/ 4081509 h 4081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9705" h="4081509">
                <a:moveTo>
                  <a:pt x="0" y="0"/>
                </a:moveTo>
                <a:lnTo>
                  <a:pt x="3409705" y="0"/>
                </a:lnTo>
                <a:lnTo>
                  <a:pt x="3409705" y="4081509"/>
                </a:lnTo>
                <a:lnTo>
                  <a:pt x="0" y="4081509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FontTx/>
              <a:buNone/>
              <a:defRPr sz="1200">
                <a:latin typeface="Poppins Medium" panose="00000600000000000000" pitchFamily="50" charset="0"/>
                <a:cs typeface="Poppins Medium" panose="00000600000000000000" pitchFamily="50" charset="0"/>
              </a:defRPr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3811096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1F46B9D-5A9F-476C-961D-5C0DF86703F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2009777"/>
            <a:ext cx="4953000" cy="4848224"/>
          </a:xfrm>
          <a:custGeom>
            <a:avLst/>
            <a:gdLst>
              <a:gd name="connsiteX0" fmla="*/ 0 w 4953000"/>
              <a:gd name="connsiteY0" fmla="*/ 0 h 4848224"/>
              <a:gd name="connsiteX1" fmla="*/ 4953000 w 4953000"/>
              <a:gd name="connsiteY1" fmla="*/ 0 h 4848224"/>
              <a:gd name="connsiteX2" fmla="*/ 4953000 w 4953000"/>
              <a:gd name="connsiteY2" fmla="*/ 4848224 h 4848224"/>
              <a:gd name="connsiteX3" fmla="*/ 0 w 4953000"/>
              <a:gd name="connsiteY3" fmla="*/ 4848224 h 4848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53000" h="4848224">
                <a:moveTo>
                  <a:pt x="0" y="0"/>
                </a:moveTo>
                <a:lnTo>
                  <a:pt x="4953000" y="0"/>
                </a:lnTo>
                <a:lnTo>
                  <a:pt x="4953000" y="4848224"/>
                </a:lnTo>
                <a:lnTo>
                  <a:pt x="0" y="484822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FontTx/>
              <a:buNone/>
              <a:defRPr sz="1200">
                <a:latin typeface="Poppins Medium" panose="00000600000000000000" pitchFamily="50" charset="0"/>
                <a:cs typeface="Poppins Medium" panose="00000600000000000000" pitchFamily="50" charset="0"/>
              </a:defRPr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0897456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14364A3-EE83-42B7-BDEF-F96F12828A9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010620" y="2568437"/>
            <a:ext cx="1485608" cy="1485608"/>
          </a:xfrm>
          <a:custGeom>
            <a:avLst/>
            <a:gdLst>
              <a:gd name="connsiteX0" fmla="*/ 742804 w 1485608"/>
              <a:gd name="connsiteY0" fmla="*/ 0 h 1485608"/>
              <a:gd name="connsiteX1" fmla="*/ 1485608 w 1485608"/>
              <a:gd name="connsiteY1" fmla="*/ 742804 h 1485608"/>
              <a:gd name="connsiteX2" fmla="*/ 742804 w 1485608"/>
              <a:gd name="connsiteY2" fmla="*/ 1485608 h 1485608"/>
              <a:gd name="connsiteX3" fmla="*/ 0 w 1485608"/>
              <a:gd name="connsiteY3" fmla="*/ 742804 h 1485608"/>
              <a:gd name="connsiteX4" fmla="*/ 742804 w 1485608"/>
              <a:gd name="connsiteY4" fmla="*/ 0 h 1485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85608" h="1485608">
                <a:moveTo>
                  <a:pt x="742804" y="0"/>
                </a:moveTo>
                <a:cubicBezTo>
                  <a:pt x="1153043" y="0"/>
                  <a:pt x="1485608" y="332565"/>
                  <a:pt x="1485608" y="742804"/>
                </a:cubicBezTo>
                <a:cubicBezTo>
                  <a:pt x="1485608" y="1153043"/>
                  <a:pt x="1153043" y="1485608"/>
                  <a:pt x="742804" y="1485608"/>
                </a:cubicBezTo>
                <a:cubicBezTo>
                  <a:pt x="332565" y="1485608"/>
                  <a:pt x="0" y="1153043"/>
                  <a:pt x="0" y="742804"/>
                </a:cubicBezTo>
                <a:cubicBezTo>
                  <a:pt x="0" y="332565"/>
                  <a:pt x="332565" y="0"/>
                  <a:pt x="74280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FontTx/>
              <a:buNone/>
              <a:defRPr sz="1200">
                <a:latin typeface="Poppins Medium" panose="00000600000000000000" pitchFamily="50" charset="0"/>
                <a:cs typeface="Poppins Medium" panose="00000600000000000000" pitchFamily="50" charset="0"/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8D13E7C-CA2A-42BE-A34E-ED7C9E19B98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695762" y="2568437"/>
            <a:ext cx="1485608" cy="1485608"/>
          </a:xfrm>
          <a:custGeom>
            <a:avLst/>
            <a:gdLst>
              <a:gd name="connsiteX0" fmla="*/ 742804 w 1485608"/>
              <a:gd name="connsiteY0" fmla="*/ 0 h 1485608"/>
              <a:gd name="connsiteX1" fmla="*/ 1485608 w 1485608"/>
              <a:gd name="connsiteY1" fmla="*/ 742804 h 1485608"/>
              <a:gd name="connsiteX2" fmla="*/ 742804 w 1485608"/>
              <a:gd name="connsiteY2" fmla="*/ 1485608 h 1485608"/>
              <a:gd name="connsiteX3" fmla="*/ 0 w 1485608"/>
              <a:gd name="connsiteY3" fmla="*/ 742804 h 1485608"/>
              <a:gd name="connsiteX4" fmla="*/ 742804 w 1485608"/>
              <a:gd name="connsiteY4" fmla="*/ 0 h 1485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85608" h="1485608">
                <a:moveTo>
                  <a:pt x="742804" y="0"/>
                </a:moveTo>
                <a:cubicBezTo>
                  <a:pt x="1153043" y="0"/>
                  <a:pt x="1485608" y="332565"/>
                  <a:pt x="1485608" y="742804"/>
                </a:cubicBezTo>
                <a:cubicBezTo>
                  <a:pt x="1485608" y="1153043"/>
                  <a:pt x="1153043" y="1485608"/>
                  <a:pt x="742804" y="1485608"/>
                </a:cubicBezTo>
                <a:cubicBezTo>
                  <a:pt x="332565" y="1485608"/>
                  <a:pt x="0" y="1153043"/>
                  <a:pt x="0" y="742804"/>
                </a:cubicBezTo>
                <a:cubicBezTo>
                  <a:pt x="0" y="332565"/>
                  <a:pt x="332565" y="0"/>
                  <a:pt x="74280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FontTx/>
              <a:buNone/>
              <a:defRPr sz="1200">
                <a:latin typeface="Poppins Medium" panose="00000600000000000000" pitchFamily="50" charset="0"/>
                <a:cs typeface="Poppins Medium" panose="00000600000000000000" pitchFamily="50" charset="0"/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4FAD7AB-A8BB-4540-8190-8F7574401B8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380908" y="2568437"/>
            <a:ext cx="1485608" cy="1485608"/>
          </a:xfrm>
          <a:custGeom>
            <a:avLst/>
            <a:gdLst>
              <a:gd name="connsiteX0" fmla="*/ 742804 w 1485608"/>
              <a:gd name="connsiteY0" fmla="*/ 0 h 1485608"/>
              <a:gd name="connsiteX1" fmla="*/ 1485608 w 1485608"/>
              <a:gd name="connsiteY1" fmla="*/ 742804 h 1485608"/>
              <a:gd name="connsiteX2" fmla="*/ 742804 w 1485608"/>
              <a:gd name="connsiteY2" fmla="*/ 1485608 h 1485608"/>
              <a:gd name="connsiteX3" fmla="*/ 0 w 1485608"/>
              <a:gd name="connsiteY3" fmla="*/ 742804 h 1485608"/>
              <a:gd name="connsiteX4" fmla="*/ 742804 w 1485608"/>
              <a:gd name="connsiteY4" fmla="*/ 0 h 1485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85608" h="1485608">
                <a:moveTo>
                  <a:pt x="742804" y="0"/>
                </a:moveTo>
                <a:cubicBezTo>
                  <a:pt x="1153043" y="0"/>
                  <a:pt x="1485608" y="332565"/>
                  <a:pt x="1485608" y="742804"/>
                </a:cubicBezTo>
                <a:cubicBezTo>
                  <a:pt x="1485608" y="1153043"/>
                  <a:pt x="1153043" y="1485608"/>
                  <a:pt x="742804" y="1485608"/>
                </a:cubicBezTo>
                <a:cubicBezTo>
                  <a:pt x="332565" y="1485608"/>
                  <a:pt x="0" y="1153043"/>
                  <a:pt x="0" y="742804"/>
                </a:cubicBezTo>
                <a:cubicBezTo>
                  <a:pt x="0" y="332565"/>
                  <a:pt x="332565" y="0"/>
                  <a:pt x="74280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FontTx/>
              <a:buNone/>
              <a:defRPr sz="1200">
                <a:latin typeface="Poppins Medium" panose="00000600000000000000" pitchFamily="50" charset="0"/>
                <a:cs typeface="Poppins Medium" panose="00000600000000000000" pitchFamily="50" charset="0"/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85920AE-3B65-466E-B6DC-3DAA2B6DE54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325479" y="2568437"/>
            <a:ext cx="1485608" cy="1485608"/>
          </a:xfrm>
          <a:custGeom>
            <a:avLst/>
            <a:gdLst>
              <a:gd name="connsiteX0" fmla="*/ 742804 w 1485608"/>
              <a:gd name="connsiteY0" fmla="*/ 0 h 1485608"/>
              <a:gd name="connsiteX1" fmla="*/ 1485608 w 1485608"/>
              <a:gd name="connsiteY1" fmla="*/ 742804 h 1485608"/>
              <a:gd name="connsiteX2" fmla="*/ 742804 w 1485608"/>
              <a:gd name="connsiteY2" fmla="*/ 1485608 h 1485608"/>
              <a:gd name="connsiteX3" fmla="*/ 0 w 1485608"/>
              <a:gd name="connsiteY3" fmla="*/ 742804 h 1485608"/>
              <a:gd name="connsiteX4" fmla="*/ 742804 w 1485608"/>
              <a:gd name="connsiteY4" fmla="*/ 0 h 1485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85608" h="1485608">
                <a:moveTo>
                  <a:pt x="742804" y="0"/>
                </a:moveTo>
                <a:cubicBezTo>
                  <a:pt x="1153043" y="0"/>
                  <a:pt x="1485608" y="332565"/>
                  <a:pt x="1485608" y="742804"/>
                </a:cubicBezTo>
                <a:cubicBezTo>
                  <a:pt x="1485608" y="1153043"/>
                  <a:pt x="1153043" y="1485608"/>
                  <a:pt x="742804" y="1485608"/>
                </a:cubicBezTo>
                <a:cubicBezTo>
                  <a:pt x="332565" y="1485608"/>
                  <a:pt x="0" y="1153043"/>
                  <a:pt x="0" y="742804"/>
                </a:cubicBezTo>
                <a:cubicBezTo>
                  <a:pt x="0" y="332565"/>
                  <a:pt x="332565" y="0"/>
                  <a:pt x="74280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FontTx/>
              <a:buNone/>
              <a:defRPr sz="1200">
                <a:latin typeface="Poppins Medium" panose="00000600000000000000" pitchFamily="50" charset="0"/>
                <a:cs typeface="Poppins Medium" panose="00000600000000000000" pitchFamily="50" charset="0"/>
              </a:defRPr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8589231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4FB7E12-6F5F-4AC0-9F92-94023F88DD7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746646" y="4153125"/>
            <a:ext cx="1592492" cy="1592492"/>
          </a:xfrm>
          <a:custGeom>
            <a:avLst/>
            <a:gdLst>
              <a:gd name="connsiteX0" fmla="*/ 796246 w 1592492"/>
              <a:gd name="connsiteY0" fmla="*/ 0 h 1592492"/>
              <a:gd name="connsiteX1" fmla="*/ 1592492 w 1592492"/>
              <a:gd name="connsiteY1" fmla="*/ 796246 h 1592492"/>
              <a:gd name="connsiteX2" fmla="*/ 796246 w 1592492"/>
              <a:gd name="connsiteY2" fmla="*/ 1592492 h 1592492"/>
              <a:gd name="connsiteX3" fmla="*/ 0 w 1592492"/>
              <a:gd name="connsiteY3" fmla="*/ 796246 h 1592492"/>
              <a:gd name="connsiteX4" fmla="*/ 796246 w 1592492"/>
              <a:gd name="connsiteY4" fmla="*/ 0 h 1592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2492" h="1592492">
                <a:moveTo>
                  <a:pt x="796246" y="0"/>
                </a:moveTo>
                <a:cubicBezTo>
                  <a:pt x="1236001" y="0"/>
                  <a:pt x="1592492" y="356491"/>
                  <a:pt x="1592492" y="796246"/>
                </a:cubicBezTo>
                <a:cubicBezTo>
                  <a:pt x="1592492" y="1236001"/>
                  <a:pt x="1236001" y="1592492"/>
                  <a:pt x="796246" y="1592492"/>
                </a:cubicBezTo>
                <a:cubicBezTo>
                  <a:pt x="356491" y="1592492"/>
                  <a:pt x="0" y="1236001"/>
                  <a:pt x="0" y="796246"/>
                </a:cubicBezTo>
                <a:cubicBezTo>
                  <a:pt x="0" y="356491"/>
                  <a:pt x="356491" y="0"/>
                  <a:pt x="79624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FontTx/>
              <a:buNone/>
              <a:defRPr sz="1200">
                <a:latin typeface="Poppins Medium" panose="00000600000000000000" pitchFamily="50" charset="0"/>
                <a:cs typeface="Poppins Medium" panose="00000600000000000000" pitchFamily="50" charset="0"/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06C7AA8-FA0A-4BAE-AC3E-7467003092D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066920" y="4153125"/>
            <a:ext cx="1592492" cy="1592492"/>
          </a:xfrm>
          <a:custGeom>
            <a:avLst/>
            <a:gdLst>
              <a:gd name="connsiteX0" fmla="*/ 796246 w 1592492"/>
              <a:gd name="connsiteY0" fmla="*/ 0 h 1592492"/>
              <a:gd name="connsiteX1" fmla="*/ 1592492 w 1592492"/>
              <a:gd name="connsiteY1" fmla="*/ 796246 h 1592492"/>
              <a:gd name="connsiteX2" fmla="*/ 796246 w 1592492"/>
              <a:gd name="connsiteY2" fmla="*/ 1592492 h 1592492"/>
              <a:gd name="connsiteX3" fmla="*/ 0 w 1592492"/>
              <a:gd name="connsiteY3" fmla="*/ 796246 h 1592492"/>
              <a:gd name="connsiteX4" fmla="*/ 796246 w 1592492"/>
              <a:gd name="connsiteY4" fmla="*/ 0 h 1592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2492" h="1592492">
                <a:moveTo>
                  <a:pt x="796246" y="0"/>
                </a:moveTo>
                <a:cubicBezTo>
                  <a:pt x="1236001" y="0"/>
                  <a:pt x="1592492" y="356491"/>
                  <a:pt x="1592492" y="796246"/>
                </a:cubicBezTo>
                <a:cubicBezTo>
                  <a:pt x="1592492" y="1236001"/>
                  <a:pt x="1236001" y="1592492"/>
                  <a:pt x="796246" y="1592492"/>
                </a:cubicBezTo>
                <a:cubicBezTo>
                  <a:pt x="356491" y="1592492"/>
                  <a:pt x="0" y="1236001"/>
                  <a:pt x="0" y="796246"/>
                </a:cubicBezTo>
                <a:cubicBezTo>
                  <a:pt x="0" y="356491"/>
                  <a:pt x="356491" y="0"/>
                  <a:pt x="79624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FontTx/>
              <a:buNone/>
              <a:defRPr sz="1200">
                <a:latin typeface="Poppins Medium" panose="00000600000000000000" pitchFamily="50" charset="0"/>
                <a:cs typeface="Poppins Medium" panose="00000600000000000000" pitchFamily="50" charset="0"/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F7E2C89-2A6D-4C4F-AB04-64FBDF894CE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9426372" y="4153125"/>
            <a:ext cx="1592492" cy="1592492"/>
          </a:xfrm>
          <a:custGeom>
            <a:avLst/>
            <a:gdLst>
              <a:gd name="connsiteX0" fmla="*/ 796246 w 1592492"/>
              <a:gd name="connsiteY0" fmla="*/ 0 h 1592492"/>
              <a:gd name="connsiteX1" fmla="*/ 1592492 w 1592492"/>
              <a:gd name="connsiteY1" fmla="*/ 796246 h 1592492"/>
              <a:gd name="connsiteX2" fmla="*/ 796246 w 1592492"/>
              <a:gd name="connsiteY2" fmla="*/ 1592492 h 1592492"/>
              <a:gd name="connsiteX3" fmla="*/ 0 w 1592492"/>
              <a:gd name="connsiteY3" fmla="*/ 796246 h 1592492"/>
              <a:gd name="connsiteX4" fmla="*/ 796246 w 1592492"/>
              <a:gd name="connsiteY4" fmla="*/ 0 h 1592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2492" h="1592492">
                <a:moveTo>
                  <a:pt x="796246" y="0"/>
                </a:moveTo>
                <a:cubicBezTo>
                  <a:pt x="1236001" y="0"/>
                  <a:pt x="1592492" y="356491"/>
                  <a:pt x="1592492" y="796246"/>
                </a:cubicBezTo>
                <a:cubicBezTo>
                  <a:pt x="1592492" y="1236001"/>
                  <a:pt x="1236001" y="1592492"/>
                  <a:pt x="796246" y="1592492"/>
                </a:cubicBezTo>
                <a:cubicBezTo>
                  <a:pt x="356491" y="1592492"/>
                  <a:pt x="0" y="1236001"/>
                  <a:pt x="0" y="796246"/>
                </a:cubicBezTo>
                <a:cubicBezTo>
                  <a:pt x="0" y="356491"/>
                  <a:pt x="356491" y="0"/>
                  <a:pt x="79624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FontTx/>
              <a:buNone/>
              <a:defRPr sz="1200">
                <a:latin typeface="Poppins Medium" panose="00000600000000000000" pitchFamily="50" charset="0"/>
                <a:cs typeface="Poppins Medium" panose="00000600000000000000" pitchFamily="50" charset="0"/>
              </a:defRPr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40680131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C82A408-2D25-498C-8BFE-A0BEBEEB75C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25715" y="2685143"/>
            <a:ext cx="4849586" cy="3447144"/>
          </a:xfrm>
          <a:custGeom>
            <a:avLst/>
            <a:gdLst>
              <a:gd name="connsiteX0" fmla="*/ 0 w 4849586"/>
              <a:gd name="connsiteY0" fmla="*/ 0 h 3447144"/>
              <a:gd name="connsiteX1" fmla="*/ 4849586 w 4849586"/>
              <a:gd name="connsiteY1" fmla="*/ 0 h 3447144"/>
              <a:gd name="connsiteX2" fmla="*/ 4849586 w 4849586"/>
              <a:gd name="connsiteY2" fmla="*/ 3447144 h 3447144"/>
              <a:gd name="connsiteX3" fmla="*/ 0 w 4849586"/>
              <a:gd name="connsiteY3" fmla="*/ 3447144 h 3447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49586" h="3447144">
                <a:moveTo>
                  <a:pt x="0" y="0"/>
                </a:moveTo>
                <a:lnTo>
                  <a:pt x="4849586" y="0"/>
                </a:lnTo>
                <a:lnTo>
                  <a:pt x="4849586" y="3447144"/>
                </a:lnTo>
                <a:lnTo>
                  <a:pt x="0" y="344714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FontTx/>
              <a:buNone/>
              <a:defRPr sz="1200">
                <a:latin typeface="Poppins Medium" panose="00000600000000000000" pitchFamily="50" charset="0"/>
                <a:cs typeface="Poppins Medium" panose="00000600000000000000" pitchFamily="50" charset="0"/>
              </a:defRPr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1928616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34447F8-2982-4C8B-B1BA-D2E85EE8D1B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0249498" y="2019301"/>
            <a:ext cx="1942503" cy="3249953"/>
          </a:xfrm>
          <a:custGeom>
            <a:avLst/>
            <a:gdLst>
              <a:gd name="connsiteX0" fmla="*/ 0 w 1942503"/>
              <a:gd name="connsiteY0" fmla="*/ 0 h 3249953"/>
              <a:gd name="connsiteX1" fmla="*/ 1942503 w 1942503"/>
              <a:gd name="connsiteY1" fmla="*/ 0 h 3249953"/>
              <a:gd name="connsiteX2" fmla="*/ 1942503 w 1942503"/>
              <a:gd name="connsiteY2" fmla="*/ 3249953 h 3249953"/>
              <a:gd name="connsiteX3" fmla="*/ 0 w 1942503"/>
              <a:gd name="connsiteY3" fmla="*/ 3249953 h 3249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42503" h="3249953">
                <a:moveTo>
                  <a:pt x="0" y="0"/>
                </a:moveTo>
                <a:lnTo>
                  <a:pt x="1942503" y="0"/>
                </a:lnTo>
                <a:lnTo>
                  <a:pt x="1942503" y="3249953"/>
                </a:lnTo>
                <a:lnTo>
                  <a:pt x="0" y="324995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FontTx/>
              <a:buNone/>
              <a:defRPr sz="1200">
                <a:latin typeface="Poppins Medium" panose="00000600000000000000" pitchFamily="50" charset="0"/>
                <a:cs typeface="Poppins Medium" panose="00000600000000000000" pitchFamily="50" charset="0"/>
              </a:defRPr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963746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20A410B-D59A-47B8-AB1E-AFFD06A570B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25714" y="1844087"/>
            <a:ext cx="5370286" cy="2429427"/>
          </a:xfrm>
          <a:custGeom>
            <a:avLst/>
            <a:gdLst>
              <a:gd name="connsiteX0" fmla="*/ 0 w 5370286"/>
              <a:gd name="connsiteY0" fmla="*/ 0 h 2429427"/>
              <a:gd name="connsiteX1" fmla="*/ 5370286 w 5370286"/>
              <a:gd name="connsiteY1" fmla="*/ 0 h 2429427"/>
              <a:gd name="connsiteX2" fmla="*/ 5370286 w 5370286"/>
              <a:gd name="connsiteY2" fmla="*/ 2429427 h 2429427"/>
              <a:gd name="connsiteX3" fmla="*/ 0 w 5370286"/>
              <a:gd name="connsiteY3" fmla="*/ 2429427 h 2429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70286" h="2429427">
                <a:moveTo>
                  <a:pt x="0" y="0"/>
                </a:moveTo>
                <a:lnTo>
                  <a:pt x="5370286" y="0"/>
                </a:lnTo>
                <a:lnTo>
                  <a:pt x="5370286" y="2429427"/>
                </a:lnTo>
                <a:lnTo>
                  <a:pt x="0" y="242942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FontTx/>
              <a:buNone/>
              <a:defRPr sz="1200">
                <a:latin typeface="Poppins Medium" panose="00000600000000000000" pitchFamily="50" charset="0"/>
                <a:cs typeface="Poppins Medium" panose="00000600000000000000" pitchFamily="50" charset="0"/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6F317D2-3842-40CC-97BF-34ED5294932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25715" y="4273514"/>
            <a:ext cx="2394857" cy="1858779"/>
          </a:xfrm>
          <a:custGeom>
            <a:avLst/>
            <a:gdLst>
              <a:gd name="connsiteX0" fmla="*/ 0 w 2394857"/>
              <a:gd name="connsiteY0" fmla="*/ 0 h 1858779"/>
              <a:gd name="connsiteX1" fmla="*/ 2394857 w 2394857"/>
              <a:gd name="connsiteY1" fmla="*/ 0 h 1858779"/>
              <a:gd name="connsiteX2" fmla="*/ 2394857 w 2394857"/>
              <a:gd name="connsiteY2" fmla="*/ 1858779 h 1858779"/>
              <a:gd name="connsiteX3" fmla="*/ 0 w 2394857"/>
              <a:gd name="connsiteY3" fmla="*/ 1858779 h 1858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94857" h="1858779">
                <a:moveTo>
                  <a:pt x="0" y="0"/>
                </a:moveTo>
                <a:lnTo>
                  <a:pt x="2394857" y="0"/>
                </a:lnTo>
                <a:lnTo>
                  <a:pt x="2394857" y="1858779"/>
                </a:lnTo>
                <a:lnTo>
                  <a:pt x="0" y="1858779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FontTx/>
              <a:buNone/>
              <a:defRPr sz="1200">
                <a:latin typeface="Poppins Medium" panose="00000600000000000000" pitchFamily="50" charset="0"/>
                <a:cs typeface="Poppins Medium" panose="00000600000000000000" pitchFamily="50" charset="0"/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C1747C2-AD2E-452D-AF54-8C6C67CB3494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095999" y="4273515"/>
            <a:ext cx="5370285" cy="1858779"/>
          </a:xfrm>
          <a:custGeom>
            <a:avLst/>
            <a:gdLst>
              <a:gd name="connsiteX0" fmla="*/ 0 w 5370285"/>
              <a:gd name="connsiteY0" fmla="*/ 0 h 1858779"/>
              <a:gd name="connsiteX1" fmla="*/ 5370285 w 5370285"/>
              <a:gd name="connsiteY1" fmla="*/ 0 h 1858779"/>
              <a:gd name="connsiteX2" fmla="*/ 5370285 w 5370285"/>
              <a:gd name="connsiteY2" fmla="*/ 1858779 h 1858779"/>
              <a:gd name="connsiteX3" fmla="*/ 0 w 5370285"/>
              <a:gd name="connsiteY3" fmla="*/ 1858779 h 1858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70285" h="1858779">
                <a:moveTo>
                  <a:pt x="0" y="0"/>
                </a:moveTo>
                <a:lnTo>
                  <a:pt x="5370285" y="0"/>
                </a:lnTo>
                <a:lnTo>
                  <a:pt x="5370285" y="1858779"/>
                </a:lnTo>
                <a:lnTo>
                  <a:pt x="0" y="1858779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FontTx/>
              <a:buNone/>
              <a:defRPr sz="1200">
                <a:latin typeface="Poppins Medium" panose="00000600000000000000" pitchFamily="50" charset="0"/>
                <a:cs typeface="Poppins Medium" panose="00000600000000000000" pitchFamily="50" charset="0"/>
              </a:defRPr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8341846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32A4AB2-914C-47DF-AC7E-BE07BBEDC44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024916" y="2685143"/>
            <a:ext cx="2208312" cy="3447144"/>
          </a:xfrm>
          <a:custGeom>
            <a:avLst/>
            <a:gdLst>
              <a:gd name="connsiteX0" fmla="*/ 0 w 2208312"/>
              <a:gd name="connsiteY0" fmla="*/ 0 h 3447144"/>
              <a:gd name="connsiteX1" fmla="*/ 2208312 w 2208312"/>
              <a:gd name="connsiteY1" fmla="*/ 0 h 3447144"/>
              <a:gd name="connsiteX2" fmla="*/ 2208312 w 2208312"/>
              <a:gd name="connsiteY2" fmla="*/ 3447144 h 3447144"/>
              <a:gd name="connsiteX3" fmla="*/ 0 w 2208312"/>
              <a:gd name="connsiteY3" fmla="*/ 3447144 h 3447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8312" h="3447144">
                <a:moveTo>
                  <a:pt x="0" y="0"/>
                </a:moveTo>
                <a:lnTo>
                  <a:pt x="2208312" y="0"/>
                </a:lnTo>
                <a:lnTo>
                  <a:pt x="2208312" y="3447144"/>
                </a:lnTo>
                <a:lnTo>
                  <a:pt x="0" y="344714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FontTx/>
              <a:buNone/>
              <a:defRPr sz="1200">
                <a:latin typeface="Poppins Medium" panose="00000600000000000000" pitchFamily="50" charset="0"/>
                <a:cs typeface="Poppins Medium" panose="00000600000000000000" pitchFamily="50" charset="0"/>
              </a:defRPr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3241099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13C692A-CEF6-4318-BE56-8CB1DE7CC8B1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303415" y="3549221"/>
            <a:ext cx="1718988" cy="1718988"/>
          </a:xfrm>
          <a:custGeom>
            <a:avLst/>
            <a:gdLst>
              <a:gd name="connsiteX0" fmla="*/ 859494 w 1718988"/>
              <a:gd name="connsiteY0" fmla="*/ 0 h 1718988"/>
              <a:gd name="connsiteX1" fmla="*/ 1718988 w 1718988"/>
              <a:gd name="connsiteY1" fmla="*/ 859494 h 1718988"/>
              <a:gd name="connsiteX2" fmla="*/ 859494 w 1718988"/>
              <a:gd name="connsiteY2" fmla="*/ 1718988 h 1718988"/>
              <a:gd name="connsiteX3" fmla="*/ 0 w 1718988"/>
              <a:gd name="connsiteY3" fmla="*/ 859494 h 1718988"/>
              <a:gd name="connsiteX4" fmla="*/ 859494 w 1718988"/>
              <a:gd name="connsiteY4" fmla="*/ 0 h 1718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988" h="1718988">
                <a:moveTo>
                  <a:pt x="859494" y="0"/>
                </a:moveTo>
                <a:cubicBezTo>
                  <a:pt x="1334179" y="0"/>
                  <a:pt x="1718988" y="384809"/>
                  <a:pt x="1718988" y="859494"/>
                </a:cubicBezTo>
                <a:cubicBezTo>
                  <a:pt x="1718988" y="1334179"/>
                  <a:pt x="1334179" y="1718988"/>
                  <a:pt x="859494" y="1718988"/>
                </a:cubicBezTo>
                <a:cubicBezTo>
                  <a:pt x="384809" y="1718988"/>
                  <a:pt x="0" y="1334179"/>
                  <a:pt x="0" y="859494"/>
                </a:cubicBezTo>
                <a:cubicBezTo>
                  <a:pt x="0" y="384809"/>
                  <a:pt x="384809" y="0"/>
                  <a:pt x="85949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FontTx/>
              <a:buNone/>
              <a:defRPr sz="1200">
                <a:latin typeface="Poppins Medium" panose="00000600000000000000" pitchFamily="50" charset="0"/>
                <a:cs typeface="Poppins Medium" panose="00000600000000000000" pitchFamily="50" charset="0"/>
              </a:defRPr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4397307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FFD6982-49AB-490D-8977-CA15A313C96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345714" y="2806701"/>
            <a:ext cx="3846286" cy="4051299"/>
          </a:xfrm>
          <a:custGeom>
            <a:avLst/>
            <a:gdLst>
              <a:gd name="connsiteX0" fmla="*/ 0 w 3846286"/>
              <a:gd name="connsiteY0" fmla="*/ 0 h 4051299"/>
              <a:gd name="connsiteX1" fmla="*/ 3846286 w 3846286"/>
              <a:gd name="connsiteY1" fmla="*/ 0 h 4051299"/>
              <a:gd name="connsiteX2" fmla="*/ 3846286 w 3846286"/>
              <a:gd name="connsiteY2" fmla="*/ 4051299 h 4051299"/>
              <a:gd name="connsiteX3" fmla="*/ 0 w 3846286"/>
              <a:gd name="connsiteY3" fmla="*/ 4051299 h 4051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46286" h="4051299">
                <a:moveTo>
                  <a:pt x="0" y="0"/>
                </a:moveTo>
                <a:lnTo>
                  <a:pt x="3846286" y="0"/>
                </a:lnTo>
                <a:lnTo>
                  <a:pt x="3846286" y="4051299"/>
                </a:lnTo>
                <a:lnTo>
                  <a:pt x="0" y="4051299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FontTx/>
              <a:buNone/>
              <a:defRPr sz="1200">
                <a:latin typeface="Poppins Medium" panose="00000600000000000000" pitchFamily="50" charset="0"/>
                <a:cs typeface="Poppins Medium" panose="00000600000000000000" pitchFamily="50" charset="0"/>
              </a:defRPr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8432579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4CF1DF7-9593-4F9B-836C-C40F28F262A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68800" y="2159001"/>
            <a:ext cx="7097486" cy="3973286"/>
          </a:xfrm>
          <a:custGeom>
            <a:avLst/>
            <a:gdLst>
              <a:gd name="connsiteX0" fmla="*/ 0 w 7097486"/>
              <a:gd name="connsiteY0" fmla="*/ 0 h 3973286"/>
              <a:gd name="connsiteX1" fmla="*/ 7097486 w 7097486"/>
              <a:gd name="connsiteY1" fmla="*/ 0 h 3973286"/>
              <a:gd name="connsiteX2" fmla="*/ 7097486 w 7097486"/>
              <a:gd name="connsiteY2" fmla="*/ 3973286 h 3973286"/>
              <a:gd name="connsiteX3" fmla="*/ 0 w 7097486"/>
              <a:gd name="connsiteY3" fmla="*/ 3973286 h 3973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7486" h="3973286">
                <a:moveTo>
                  <a:pt x="0" y="0"/>
                </a:moveTo>
                <a:lnTo>
                  <a:pt x="7097486" y="0"/>
                </a:lnTo>
                <a:lnTo>
                  <a:pt x="7097486" y="3973286"/>
                </a:lnTo>
                <a:lnTo>
                  <a:pt x="0" y="397328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FontTx/>
              <a:buNone/>
              <a:defRPr sz="1200">
                <a:latin typeface="Poppins Medium" panose="00000600000000000000" pitchFamily="50" charset="0"/>
                <a:cs typeface="Poppins Medium" panose="00000600000000000000" pitchFamily="50" charset="0"/>
              </a:defRPr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3428863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20CF882-05CA-4F72-8B89-D350A1F416F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25715" y="2108202"/>
            <a:ext cx="2598510" cy="4024086"/>
          </a:xfrm>
          <a:custGeom>
            <a:avLst/>
            <a:gdLst>
              <a:gd name="connsiteX0" fmla="*/ 0 w 2598510"/>
              <a:gd name="connsiteY0" fmla="*/ 0 h 4024086"/>
              <a:gd name="connsiteX1" fmla="*/ 2598510 w 2598510"/>
              <a:gd name="connsiteY1" fmla="*/ 0 h 4024086"/>
              <a:gd name="connsiteX2" fmla="*/ 2598510 w 2598510"/>
              <a:gd name="connsiteY2" fmla="*/ 4024086 h 4024086"/>
              <a:gd name="connsiteX3" fmla="*/ 0 w 2598510"/>
              <a:gd name="connsiteY3" fmla="*/ 4024086 h 4024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98510" h="4024086">
                <a:moveTo>
                  <a:pt x="0" y="0"/>
                </a:moveTo>
                <a:lnTo>
                  <a:pt x="2598510" y="0"/>
                </a:lnTo>
                <a:lnTo>
                  <a:pt x="2598510" y="4024086"/>
                </a:lnTo>
                <a:lnTo>
                  <a:pt x="0" y="402408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FontTx/>
              <a:buNone/>
              <a:defRPr sz="1200">
                <a:latin typeface="Poppins Medium" panose="00000600000000000000" pitchFamily="50" charset="0"/>
                <a:cs typeface="Poppins Medium" panose="00000600000000000000" pitchFamily="50" charset="0"/>
              </a:defRPr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02545339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CAFA612-F566-4A46-A77D-EC8DA98E51F0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25714" y="2108201"/>
            <a:ext cx="4405086" cy="2311400"/>
          </a:xfrm>
          <a:custGeom>
            <a:avLst/>
            <a:gdLst>
              <a:gd name="connsiteX0" fmla="*/ 0 w 4405086"/>
              <a:gd name="connsiteY0" fmla="*/ 0 h 2311400"/>
              <a:gd name="connsiteX1" fmla="*/ 4405086 w 4405086"/>
              <a:gd name="connsiteY1" fmla="*/ 0 h 2311400"/>
              <a:gd name="connsiteX2" fmla="*/ 4405086 w 4405086"/>
              <a:gd name="connsiteY2" fmla="*/ 2311400 h 2311400"/>
              <a:gd name="connsiteX3" fmla="*/ 0 w 4405086"/>
              <a:gd name="connsiteY3" fmla="*/ 2311400 h 2311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5086" h="2311400">
                <a:moveTo>
                  <a:pt x="0" y="0"/>
                </a:moveTo>
                <a:lnTo>
                  <a:pt x="4405086" y="0"/>
                </a:lnTo>
                <a:lnTo>
                  <a:pt x="4405086" y="2311400"/>
                </a:lnTo>
                <a:lnTo>
                  <a:pt x="0" y="23114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FontTx/>
              <a:buNone/>
              <a:defRPr sz="1200">
                <a:latin typeface="Poppins Medium" panose="00000600000000000000" pitchFamily="50" charset="0"/>
                <a:cs typeface="Poppins Medium" panose="00000600000000000000" pitchFamily="50" charset="0"/>
              </a:defRPr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41457526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50CDA36-5850-43C8-862B-A54D6E686F0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25714" y="2502455"/>
            <a:ext cx="2385786" cy="3629832"/>
          </a:xfrm>
          <a:custGeom>
            <a:avLst/>
            <a:gdLst>
              <a:gd name="connsiteX0" fmla="*/ 0 w 2385786"/>
              <a:gd name="connsiteY0" fmla="*/ 0 h 3922486"/>
              <a:gd name="connsiteX1" fmla="*/ 2385786 w 2385786"/>
              <a:gd name="connsiteY1" fmla="*/ 0 h 3922486"/>
              <a:gd name="connsiteX2" fmla="*/ 2385786 w 2385786"/>
              <a:gd name="connsiteY2" fmla="*/ 3922486 h 3922486"/>
              <a:gd name="connsiteX3" fmla="*/ 0 w 2385786"/>
              <a:gd name="connsiteY3" fmla="*/ 3922486 h 392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85786" h="3922486">
                <a:moveTo>
                  <a:pt x="0" y="0"/>
                </a:moveTo>
                <a:lnTo>
                  <a:pt x="2385786" y="0"/>
                </a:lnTo>
                <a:lnTo>
                  <a:pt x="2385786" y="3922486"/>
                </a:lnTo>
                <a:lnTo>
                  <a:pt x="0" y="392248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FontTx/>
              <a:buNone/>
              <a:defRPr sz="1200">
                <a:latin typeface="Poppins Medium" panose="00000600000000000000" pitchFamily="50" charset="0"/>
                <a:cs typeface="Poppins Medium" panose="00000600000000000000" pitchFamily="50" charset="0"/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EA23158-D7B7-474E-935F-6FA83012027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380014" y="2502455"/>
            <a:ext cx="2385786" cy="3629832"/>
          </a:xfrm>
          <a:custGeom>
            <a:avLst/>
            <a:gdLst>
              <a:gd name="connsiteX0" fmla="*/ 0 w 2385786"/>
              <a:gd name="connsiteY0" fmla="*/ 0 h 3922486"/>
              <a:gd name="connsiteX1" fmla="*/ 2385786 w 2385786"/>
              <a:gd name="connsiteY1" fmla="*/ 0 h 3922486"/>
              <a:gd name="connsiteX2" fmla="*/ 2385786 w 2385786"/>
              <a:gd name="connsiteY2" fmla="*/ 3922486 h 3922486"/>
              <a:gd name="connsiteX3" fmla="*/ 0 w 2385786"/>
              <a:gd name="connsiteY3" fmla="*/ 3922486 h 392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85786" h="3922486">
                <a:moveTo>
                  <a:pt x="0" y="0"/>
                </a:moveTo>
                <a:lnTo>
                  <a:pt x="2385786" y="0"/>
                </a:lnTo>
                <a:lnTo>
                  <a:pt x="2385786" y="3922486"/>
                </a:lnTo>
                <a:lnTo>
                  <a:pt x="0" y="392248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FontTx/>
              <a:buNone/>
              <a:defRPr sz="1200">
                <a:latin typeface="Poppins Medium" panose="00000600000000000000" pitchFamily="50" charset="0"/>
                <a:cs typeface="Poppins Medium" panose="00000600000000000000" pitchFamily="50" charset="0"/>
              </a:defRPr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71169811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>
            <a:extLst>
              <a:ext uri="{FF2B5EF4-FFF2-40B4-BE49-F238E27FC236}">
                <a16:creationId xmlns:a16="http://schemas.microsoft.com/office/drawing/2014/main" id="{188488F4-84B9-4050-A5E0-E62A8B77BC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36950" y="2326821"/>
            <a:ext cx="2451100" cy="2063750"/>
          </a:xfrm>
          <a:custGeom>
            <a:avLst/>
            <a:gdLst>
              <a:gd name="connsiteX0" fmla="*/ 0 w 2451100"/>
              <a:gd name="connsiteY0" fmla="*/ 0 h 2063750"/>
              <a:gd name="connsiteX1" fmla="*/ 2451100 w 2451100"/>
              <a:gd name="connsiteY1" fmla="*/ 0 h 2063750"/>
              <a:gd name="connsiteX2" fmla="*/ 2451100 w 2451100"/>
              <a:gd name="connsiteY2" fmla="*/ 2063750 h 2063750"/>
              <a:gd name="connsiteX3" fmla="*/ 0 w 2451100"/>
              <a:gd name="connsiteY3" fmla="*/ 2063750 h 2063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51100" h="2063750">
                <a:moveTo>
                  <a:pt x="0" y="0"/>
                </a:moveTo>
                <a:lnTo>
                  <a:pt x="2451100" y="0"/>
                </a:lnTo>
                <a:lnTo>
                  <a:pt x="2451100" y="2063750"/>
                </a:lnTo>
                <a:lnTo>
                  <a:pt x="0" y="206375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FontTx/>
              <a:buNone/>
              <a:defRPr sz="1200">
                <a:latin typeface="Poppins Medium" panose="00000600000000000000" pitchFamily="50" charset="0"/>
                <a:cs typeface="Poppins Medium" panose="00000600000000000000" pitchFamily="50" charset="0"/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2CF15DDC-73C1-488D-915E-A85A0C3BA2E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03950" y="2326821"/>
            <a:ext cx="2451100" cy="2063750"/>
          </a:xfrm>
          <a:custGeom>
            <a:avLst/>
            <a:gdLst>
              <a:gd name="connsiteX0" fmla="*/ 0 w 2451100"/>
              <a:gd name="connsiteY0" fmla="*/ 0 h 2063750"/>
              <a:gd name="connsiteX1" fmla="*/ 2451100 w 2451100"/>
              <a:gd name="connsiteY1" fmla="*/ 0 h 2063750"/>
              <a:gd name="connsiteX2" fmla="*/ 2451100 w 2451100"/>
              <a:gd name="connsiteY2" fmla="*/ 2063750 h 2063750"/>
              <a:gd name="connsiteX3" fmla="*/ 0 w 2451100"/>
              <a:gd name="connsiteY3" fmla="*/ 2063750 h 2063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51100" h="2063750">
                <a:moveTo>
                  <a:pt x="0" y="0"/>
                </a:moveTo>
                <a:lnTo>
                  <a:pt x="2451100" y="0"/>
                </a:lnTo>
                <a:lnTo>
                  <a:pt x="2451100" y="2063750"/>
                </a:lnTo>
                <a:lnTo>
                  <a:pt x="0" y="206375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FontTx/>
              <a:buNone/>
              <a:defRPr sz="1200">
                <a:latin typeface="Poppins Medium" panose="00000600000000000000" pitchFamily="50" charset="0"/>
                <a:cs typeface="Poppins Medium" panose="00000600000000000000" pitchFamily="50" charset="0"/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4" name="Picture Placeholder 9">
            <a:extLst>
              <a:ext uri="{FF2B5EF4-FFF2-40B4-BE49-F238E27FC236}">
                <a16:creationId xmlns:a16="http://schemas.microsoft.com/office/drawing/2014/main" id="{CE413118-5DCB-4F1C-A21D-2969E2CC1423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870950" y="2326821"/>
            <a:ext cx="2451100" cy="2063750"/>
          </a:xfrm>
          <a:custGeom>
            <a:avLst/>
            <a:gdLst>
              <a:gd name="connsiteX0" fmla="*/ 0 w 2451100"/>
              <a:gd name="connsiteY0" fmla="*/ 0 h 2063750"/>
              <a:gd name="connsiteX1" fmla="*/ 2451100 w 2451100"/>
              <a:gd name="connsiteY1" fmla="*/ 0 h 2063750"/>
              <a:gd name="connsiteX2" fmla="*/ 2451100 w 2451100"/>
              <a:gd name="connsiteY2" fmla="*/ 2063750 h 2063750"/>
              <a:gd name="connsiteX3" fmla="*/ 0 w 2451100"/>
              <a:gd name="connsiteY3" fmla="*/ 2063750 h 2063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51100" h="2063750">
                <a:moveTo>
                  <a:pt x="0" y="0"/>
                </a:moveTo>
                <a:lnTo>
                  <a:pt x="2451100" y="0"/>
                </a:lnTo>
                <a:lnTo>
                  <a:pt x="2451100" y="2063750"/>
                </a:lnTo>
                <a:lnTo>
                  <a:pt x="0" y="206375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FontTx/>
              <a:buNone/>
              <a:defRPr sz="1200">
                <a:latin typeface="Poppins Medium" panose="00000600000000000000" pitchFamily="50" charset="0"/>
                <a:cs typeface="Poppins Medium" panose="00000600000000000000" pitchFamily="50" charset="0"/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A2FE1625-A1E8-4B11-BE26-5E4F57A9B47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69950" y="2326821"/>
            <a:ext cx="2451100" cy="2063750"/>
          </a:xfrm>
          <a:custGeom>
            <a:avLst/>
            <a:gdLst>
              <a:gd name="connsiteX0" fmla="*/ 0 w 2451100"/>
              <a:gd name="connsiteY0" fmla="*/ 0 h 2063750"/>
              <a:gd name="connsiteX1" fmla="*/ 2451100 w 2451100"/>
              <a:gd name="connsiteY1" fmla="*/ 0 h 2063750"/>
              <a:gd name="connsiteX2" fmla="*/ 2451100 w 2451100"/>
              <a:gd name="connsiteY2" fmla="*/ 2063750 h 2063750"/>
              <a:gd name="connsiteX3" fmla="*/ 0 w 2451100"/>
              <a:gd name="connsiteY3" fmla="*/ 2063750 h 2063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51100" h="2063750">
                <a:moveTo>
                  <a:pt x="0" y="0"/>
                </a:moveTo>
                <a:lnTo>
                  <a:pt x="2451100" y="0"/>
                </a:lnTo>
                <a:lnTo>
                  <a:pt x="2451100" y="2063750"/>
                </a:lnTo>
                <a:lnTo>
                  <a:pt x="0" y="206375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FontTx/>
              <a:buNone/>
              <a:defRPr sz="1200">
                <a:latin typeface="Poppins Medium" panose="00000600000000000000" pitchFamily="50" charset="0"/>
                <a:cs typeface="Poppins Medium" panose="00000600000000000000" pitchFamily="50" charset="0"/>
              </a:defRPr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27454794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11879805-FDBF-45C8-9722-D245904FEBC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806887" y="2540006"/>
            <a:ext cx="2188013" cy="2598056"/>
          </a:xfrm>
          <a:custGeom>
            <a:avLst/>
            <a:gdLst>
              <a:gd name="connsiteX0" fmla="*/ 0 w 2188013"/>
              <a:gd name="connsiteY0" fmla="*/ 0 h 2598056"/>
              <a:gd name="connsiteX1" fmla="*/ 2188013 w 2188013"/>
              <a:gd name="connsiteY1" fmla="*/ 0 h 2598056"/>
              <a:gd name="connsiteX2" fmla="*/ 2188013 w 2188013"/>
              <a:gd name="connsiteY2" fmla="*/ 2598056 h 2598056"/>
              <a:gd name="connsiteX3" fmla="*/ 0 w 2188013"/>
              <a:gd name="connsiteY3" fmla="*/ 2598056 h 2598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88013" h="2598056">
                <a:moveTo>
                  <a:pt x="0" y="0"/>
                </a:moveTo>
                <a:lnTo>
                  <a:pt x="2188013" y="0"/>
                </a:lnTo>
                <a:lnTo>
                  <a:pt x="2188013" y="2598056"/>
                </a:lnTo>
                <a:lnTo>
                  <a:pt x="0" y="259805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FontTx/>
              <a:buNone/>
              <a:defRPr sz="1200">
                <a:latin typeface="Poppins Medium" panose="00000600000000000000" pitchFamily="50" charset="0"/>
                <a:cs typeface="Poppins Medium" panose="00000600000000000000" pitchFamily="50" charset="0"/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" name="Picture Placeholder 5">
            <a:extLst>
              <a:ext uri="{FF2B5EF4-FFF2-40B4-BE49-F238E27FC236}">
                <a16:creationId xmlns:a16="http://schemas.microsoft.com/office/drawing/2014/main" id="{4AE7C184-1633-4D3C-93DA-26C787FAED4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903531" y="2540005"/>
            <a:ext cx="2188013" cy="2598056"/>
          </a:xfrm>
          <a:custGeom>
            <a:avLst/>
            <a:gdLst>
              <a:gd name="connsiteX0" fmla="*/ 0 w 2188013"/>
              <a:gd name="connsiteY0" fmla="*/ 0 h 2598056"/>
              <a:gd name="connsiteX1" fmla="*/ 2188013 w 2188013"/>
              <a:gd name="connsiteY1" fmla="*/ 0 h 2598056"/>
              <a:gd name="connsiteX2" fmla="*/ 2188013 w 2188013"/>
              <a:gd name="connsiteY2" fmla="*/ 2598056 h 2598056"/>
              <a:gd name="connsiteX3" fmla="*/ 0 w 2188013"/>
              <a:gd name="connsiteY3" fmla="*/ 2598056 h 2598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88013" h="2598056">
                <a:moveTo>
                  <a:pt x="0" y="0"/>
                </a:moveTo>
                <a:lnTo>
                  <a:pt x="2188013" y="0"/>
                </a:lnTo>
                <a:lnTo>
                  <a:pt x="2188013" y="2598056"/>
                </a:lnTo>
                <a:lnTo>
                  <a:pt x="0" y="259805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FontTx/>
              <a:buNone/>
              <a:defRPr sz="1200">
                <a:latin typeface="Poppins Medium" panose="00000600000000000000" pitchFamily="50" charset="0"/>
                <a:cs typeface="Poppins Medium" panose="00000600000000000000" pitchFamily="50" charset="0"/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4" name="Picture Placeholder 7">
            <a:extLst>
              <a:ext uri="{FF2B5EF4-FFF2-40B4-BE49-F238E27FC236}">
                <a16:creationId xmlns:a16="http://schemas.microsoft.com/office/drawing/2014/main" id="{861A41CE-E62E-413B-8B49-FFCCDD9667B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001993" y="3551923"/>
            <a:ext cx="2188013" cy="2598056"/>
          </a:xfrm>
          <a:custGeom>
            <a:avLst/>
            <a:gdLst>
              <a:gd name="connsiteX0" fmla="*/ 0 w 2188013"/>
              <a:gd name="connsiteY0" fmla="*/ 0 h 2598056"/>
              <a:gd name="connsiteX1" fmla="*/ 2188013 w 2188013"/>
              <a:gd name="connsiteY1" fmla="*/ 0 h 2598056"/>
              <a:gd name="connsiteX2" fmla="*/ 2188013 w 2188013"/>
              <a:gd name="connsiteY2" fmla="*/ 2598056 h 2598056"/>
              <a:gd name="connsiteX3" fmla="*/ 0 w 2188013"/>
              <a:gd name="connsiteY3" fmla="*/ 2598056 h 2598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88013" h="2598056">
                <a:moveTo>
                  <a:pt x="0" y="0"/>
                </a:moveTo>
                <a:lnTo>
                  <a:pt x="2188013" y="0"/>
                </a:lnTo>
                <a:lnTo>
                  <a:pt x="2188013" y="2598056"/>
                </a:lnTo>
                <a:lnTo>
                  <a:pt x="0" y="259805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FontTx/>
              <a:buNone/>
              <a:defRPr sz="1200">
                <a:latin typeface="Poppins Medium" panose="00000600000000000000" pitchFamily="50" charset="0"/>
                <a:cs typeface="Poppins Medium" panose="00000600000000000000" pitchFamily="50" charset="0"/>
              </a:defRPr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8738881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B88B2BD6-5BF4-411D-8348-379A5168797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314645" y="2496459"/>
            <a:ext cx="1898922" cy="2074094"/>
          </a:xfrm>
          <a:custGeom>
            <a:avLst/>
            <a:gdLst>
              <a:gd name="connsiteX0" fmla="*/ 0 w 1898922"/>
              <a:gd name="connsiteY0" fmla="*/ 0 h 2074094"/>
              <a:gd name="connsiteX1" fmla="*/ 1898922 w 1898922"/>
              <a:gd name="connsiteY1" fmla="*/ 0 h 2074094"/>
              <a:gd name="connsiteX2" fmla="*/ 1898922 w 1898922"/>
              <a:gd name="connsiteY2" fmla="*/ 2074094 h 2074094"/>
              <a:gd name="connsiteX3" fmla="*/ 0 w 1898922"/>
              <a:gd name="connsiteY3" fmla="*/ 2074094 h 2074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98922" h="2074094">
                <a:moveTo>
                  <a:pt x="0" y="0"/>
                </a:moveTo>
                <a:lnTo>
                  <a:pt x="1898922" y="0"/>
                </a:lnTo>
                <a:lnTo>
                  <a:pt x="1898922" y="2074094"/>
                </a:lnTo>
                <a:lnTo>
                  <a:pt x="0" y="207409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FontTx/>
              <a:buNone/>
              <a:defRPr sz="1200">
                <a:latin typeface="Poppins Medium" panose="00000600000000000000" pitchFamily="50" charset="0"/>
                <a:cs typeface="Poppins Medium" panose="00000600000000000000" pitchFamily="50" charset="0"/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57121151-512A-4E95-A831-6EE9B2C217F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9393196" y="2496459"/>
            <a:ext cx="1898922" cy="2074094"/>
          </a:xfrm>
          <a:custGeom>
            <a:avLst/>
            <a:gdLst>
              <a:gd name="connsiteX0" fmla="*/ 0 w 1898922"/>
              <a:gd name="connsiteY0" fmla="*/ 0 h 2074094"/>
              <a:gd name="connsiteX1" fmla="*/ 1898922 w 1898922"/>
              <a:gd name="connsiteY1" fmla="*/ 0 h 2074094"/>
              <a:gd name="connsiteX2" fmla="*/ 1898922 w 1898922"/>
              <a:gd name="connsiteY2" fmla="*/ 2074094 h 2074094"/>
              <a:gd name="connsiteX3" fmla="*/ 0 w 1898922"/>
              <a:gd name="connsiteY3" fmla="*/ 2074094 h 2074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98922" h="2074094">
                <a:moveTo>
                  <a:pt x="0" y="0"/>
                </a:moveTo>
                <a:lnTo>
                  <a:pt x="1898922" y="0"/>
                </a:lnTo>
                <a:lnTo>
                  <a:pt x="1898922" y="2074094"/>
                </a:lnTo>
                <a:lnTo>
                  <a:pt x="0" y="207409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FontTx/>
              <a:buNone/>
              <a:defRPr sz="1200">
                <a:latin typeface="Poppins Medium" panose="00000600000000000000" pitchFamily="50" charset="0"/>
                <a:cs typeface="Poppins Medium" panose="00000600000000000000" pitchFamily="50" charset="0"/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04669BDE-C1AF-41E6-81E8-219D47D760B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229984" y="2496459"/>
            <a:ext cx="1898922" cy="2074094"/>
          </a:xfrm>
          <a:custGeom>
            <a:avLst/>
            <a:gdLst>
              <a:gd name="connsiteX0" fmla="*/ 0 w 1898922"/>
              <a:gd name="connsiteY0" fmla="*/ 0 h 2074094"/>
              <a:gd name="connsiteX1" fmla="*/ 1898922 w 1898922"/>
              <a:gd name="connsiteY1" fmla="*/ 0 h 2074094"/>
              <a:gd name="connsiteX2" fmla="*/ 1898922 w 1898922"/>
              <a:gd name="connsiteY2" fmla="*/ 2074094 h 2074094"/>
              <a:gd name="connsiteX3" fmla="*/ 0 w 1898922"/>
              <a:gd name="connsiteY3" fmla="*/ 2074094 h 2074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98922" h="2074094">
                <a:moveTo>
                  <a:pt x="0" y="0"/>
                </a:moveTo>
                <a:lnTo>
                  <a:pt x="1898922" y="0"/>
                </a:lnTo>
                <a:lnTo>
                  <a:pt x="1898922" y="2074094"/>
                </a:lnTo>
                <a:lnTo>
                  <a:pt x="0" y="207409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FontTx/>
              <a:buNone/>
              <a:defRPr sz="1200">
                <a:latin typeface="Poppins Medium" panose="00000600000000000000" pitchFamily="50" charset="0"/>
                <a:cs typeface="Poppins Medium" panose="00000600000000000000" pitchFamily="50" charset="0"/>
              </a:defRPr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877889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8452E80-DC26-4DC5-B376-A15FF66C804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25713" y="2050775"/>
            <a:ext cx="7681687" cy="4081511"/>
          </a:xfrm>
          <a:custGeom>
            <a:avLst/>
            <a:gdLst>
              <a:gd name="connsiteX0" fmla="*/ 0 w 7681687"/>
              <a:gd name="connsiteY0" fmla="*/ 0 h 4081511"/>
              <a:gd name="connsiteX1" fmla="*/ 7681687 w 7681687"/>
              <a:gd name="connsiteY1" fmla="*/ 0 h 4081511"/>
              <a:gd name="connsiteX2" fmla="*/ 7681687 w 7681687"/>
              <a:gd name="connsiteY2" fmla="*/ 4081511 h 4081511"/>
              <a:gd name="connsiteX3" fmla="*/ 0 w 7681687"/>
              <a:gd name="connsiteY3" fmla="*/ 4081511 h 4081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81687" h="4081511">
                <a:moveTo>
                  <a:pt x="0" y="0"/>
                </a:moveTo>
                <a:lnTo>
                  <a:pt x="7681687" y="0"/>
                </a:lnTo>
                <a:lnTo>
                  <a:pt x="7681687" y="4081511"/>
                </a:lnTo>
                <a:lnTo>
                  <a:pt x="0" y="408151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FontTx/>
              <a:buNone/>
              <a:defRPr sz="1200">
                <a:latin typeface="Poppins Medium" panose="00000600000000000000" pitchFamily="50" charset="0"/>
                <a:cs typeface="Poppins Medium" panose="00000600000000000000" pitchFamily="50" charset="0"/>
              </a:defRPr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75382764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57CDD76-796A-4247-BAA4-2862F0FF573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247533" y="2459883"/>
            <a:ext cx="1696934" cy="1696934"/>
          </a:xfrm>
          <a:custGeom>
            <a:avLst/>
            <a:gdLst>
              <a:gd name="connsiteX0" fmla="*/ 848467 w 1696934"/>
              <a:gd name="connsiteY0" fmla="*/ 0 h 1696934"/>
              <a:gd name="connsiteX1" fmla="*/ 1696934 w 1696934"/>
              <a:gd name="connsiteY1" fmla="*/ 848467 h 1696934"/>
              <a:gd name="connsiteX2" fmla="*/ 848467 w 1696934"/>
              <a:gd name="connsiteY2" fmla="*/ 1696934 h 1696934"/>
              <a:gd name="connsiteX3" fmla="*/ 0 w 1696934"/>
              <a:gd name="connsiteY3" fmla="*/ 848467 h 1696934"/>
              <a:gd name="connsiteX4" fmla="*/ 848467 w 1696934"/>
              <a:gd name="connsiteY4" fmla="*/ 0 h 1696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6934" h="1696934">
                <a:moveTo>
                  <a:pt x="848467" y="0"/>
                </a:moveTo>
                <a:cubicBezTo>
                  <a:pt x="1317062" y="0"/>
                  <a:pt x="1696934" y="379872"/>
                  <a:pt x="1696934" y="848467"/>
                </a:cubicBezTo>
                <a:cubicBezTo>
                  <a:pt x="1696934" y="1317062"/>
                  <a:pt x="1317062" y="1696934"/>
                  <a:pt x="848467" y="1696934"/>
                </a:cubicBezTo>
                <a:cubicBezTo>
                  <a:pt x="379872" y="1696934"/>
                  <a:pt x="0" y="1317062"/>
                  <a:pt x="0" y="848467"/>
                </a:cubicBezTo>
                <a:cubicBezTo>
                  <a:pt x="0" y="379872"/>
                  <a:pt x="379872" y="0"/>
                  <a:pt x="84846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FontTx/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6233EA1-08E6-423C-8DF5-1F7460CFCB6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441583" y="2459883"/>
            <a:ext cx="1696934" cy="1696934"/>
          </a:xfrm>
          <a:custGeom>
            <a:avLst/>
            <a:gdLst>
              <a:gd name="connsiteX0" fmla="*/ 848467 w 1696934"/>
              <a:gd name="connsiteY0" fmla="*/ 0 h 1696934"/>
              <a:gd name="connsiteX1" fmla="*/ 1696934 w 1696934"/>
              <a:gd name="connsiteY1" fmla="*/ 848467 h 1696934"/>
              <a:gd name="connsiteX2" fmla="*/ 848467 w 1696934"/>
              <a:gd name="connsiteY2" fmla="*/ 1696934 h 1696934"/>
              <a:gd name="connsiteX3" fmla="*/ 0 w 1696934"/>
              <a:gd name="connsiteY3" fmla="*/ 848467 h 1696934"/>
              <a:gd name="connsiteX4" fmla="*/ 848467 w 1696934"/>
              <a:gd name="connsiteY4" fmla="*/ 0 h 1696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6934" h="1696934">
                <a:moveTo>
                  <a:pt x="848467" y="0"/>
                </a:moveTo>
                <a:cubicBezTo>
                  <a:pt x="1317062" y="0"/>
                  <a:pt x="1696934" y="379872"/>
                  <a:pt x="1696934" y="848467"/>
                </a:cubicBezTo>
                <a:cubicBezTo>
                  <a:pt x="1696934" y="1317062"/>
                  <a:pt x="1317062" y="1696934"/>
                  <a:pt x="848467" y="1696934"/>
                </a:cubicBezTo>
                <a:cubicBezTo>
                  <a:pt x="379872" y="1696934"/>
                  <a:pt x="0" y="1317062"/>
                  <a:pt x="0" y="848467"/>
                </a:cubicBezTo>
                <a:cubicBezTo>
                  <a:pt x="0" y="379872"/>
                  <a:pt x="379872" y="0"/>
                  <a:pt x="84846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FontTx/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A0E77D9-3FE8-4F4F-80A1-11E2A8CBBF2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053483" y="2459883"/>
            <a:ext cx="1696934" cy="1696934"/>
          </a:xfrm>
          <a:custGeom>
            <a:avLst/>
            <a:gdLst>
              <a:gd name="connsiteX0" fmla="*/ 848467 w 1696934"/>
              <a:gd name="connsiteY0" fmla="*/ 0 h 1696934"/>
              <a:gd name="connsiteX1" fmla="*/ 1696934 w 1696934"/>
              <a:gd name="connsiteY1" fmla="*/ 848467 h 1696934"/>
              <a:gd name="connsiteX2" fmla="*/ 848467 w 1696934"/>
              <a:gd name="connsiteY2" fmla="*/ 1696934 h 1696934"/>
              <a:gd name="connsiteX3" fmla="*/ 0 w 1696934"/>
              <a:gd name="connsiteY3" fmla="*/ 848467 h 1696934"/>
              <a:gd name="connsiteX4" fmla="*/ 848467 w 1696934"/>
              <a:gd name="connsiteY4" fmla="*/ 0 h 1696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6934" h="1696934">
                <a:moveTo>
                  <a:pt x="848467" y="0"/>
                </a:moveTo>
                <a:cubicBezTo>
                  <a:pt x="1317062" y="0"/>
                  <a:pt x="1696934" y="379872"/>
                  <a:pt x="1696934" y="848467"/>
                </a:cubicBezTo>
                <a:cubicBezTo>
                  <a:pt x="1696934" y="1317062"/>
                  <a:pt x="1317062" y="1696934"/>
                  <a:pt x="848467" y="1696934"/>
                </a:cubicBezTo>
                <a:cubicBezTo>
                  <a:pt x="379872" y="1696934"/>
                  <a:pt x="0" y="1317062"/>
                  <a:pt x="0" y="848467"/>
                </a:cubicBezTo>
                <a:cubicBezTo>
                  <a:pt x="0" y="379872"/>
                  <a:pt x="379872" y="0"/>
                  <a:pt x="84846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FontTx/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72640200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AA78C31-1ACE-4797-8C22-D9AF8D82130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633026" y="2660074"/>
            <a:ext cx="1343322" cy="1343322"/>
          </a:xfrm>
          <a:custGeom>
            <a:avLst/>
            <a:gdLst>
              <a:gd name="connsiteX0" fmla="*/ 671661 w 1343322"/>
              <a:gd name="connsiteY0" fmla="*/ 0 h 1343322"/>
              <a:gd name="connsiteX1" fmla="*/ 1343322 w 1343322"/>
              <a:gd name="connsiteY1" fmla="*/ 671661 h 1343322"/>
              <a:gd name="connsiteX2" fmla="*/ 671661 w 1343322"/>
              <a:gd name="connsiteY2" fmla="*/ 1343322 h 1343322"/>
              <a:gd name="connsiteX3" fmla="*/ 0 w 1343322"/>
              <a:gd name="connsiteY3" fmla="*/ 671661 h 1343322"/>
              <a:gd name="connsiteX4" fmla="*/ 671661 w 1343322"/>
              <a:gd name="connsiteY4" fmla="*/ 0 h 1343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3322" h="1343322">
                <a:moveTo>
                  <a:pt x="671661" y="0"/>
                </a:moveTo>
                <a:cubicBezTo>
                  <a:pt x="1042609" y="0"/>
                  <a:pt x="1343322" y="300713"/>
                  <a:pt x="1343322" y="671661"/>
                </a:cubicBezTo>
                <a:cubicBezTo>
                  <a:pt x="1343322" y="1042609"/>
                  <a:pt x="1042609" y="1343322"/>
                  <a:pt x="671661" y="1343322"/>
                </a:cubicBezTo>
                <a:cubicBezTo>
                  <a:pt x="300713" y="1343322"/>
                  <a:pt x="0" y="1042609"/>
                  <a:pt x="0" y="671661"/>
                </a:cubicBezTo>
                <a:cubicBezTo>
                  <a:pt x="0" y="300713"/>
                  <a:pt x="300713" y="0"/>
                  <a:pt x="67166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FontTx/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15898037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6AE8400-7EC8-4318-B277-FAB47E4ACC0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25716" y="3707794"/>
            <a:ext cx="4862285" cy="3150206"/>
          </a:xfrm>
          <a:custGeom>
            <a:avLst/>
            <a:gdLst>
              <a:gd name="connsiteX0" fmla="*/ 0 w 4862285"/>
              <a:gd name="connsiteY0" fmla="*/ 0 h 3150206"/>
              <a:gd name="connsiteX1" fmla="*/ 4862285 w 4862285"/>
              <a:gd name="connsiteY1" fmla="*/ 0 h 3150206"/>
              <a:gd name="connsiteX2" fmla="*/ 4862285 w 4862285"/>
              <a:gd name="connsiteY2" fmla="*/ 3150206 h 3150206"/>
              <a:gd name="connsiteX3" fmla="*/ 0 w 4862285"/>
              <a:gd name="connsiteY3" fmla="*/ 3150206 h 3150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62285" h="3150206">
                <a:moveTo>
                  <a:pt x="0" y="0"/>
                </a:moveTo>
                <a:lnTo>
                  <a:pt x="4862285" y="0"/>
                </a:lnTo>
                <a:lnTo>
                  <a:pt x="4862285" y="3150206"/>
                </a:lnTo>
                <a:lnTo>
                  <a:pt x="0" y="315020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FontTx/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27397156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2059469-8849-418B-AAA4-5CB5E98BA56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25716" y="3517898"/>
            <a:ext cx="5979884" cy="3340102"/>
          </a:xfrm>
          <a:custGeom>
            <a:avLst/>
            <a:gdLst>
              <a:gd name="connsiteX0" fmla="*/ 0 w 5979884"/>
              <a:gd name="connsiteY0" fmla="*/ 0 h 3340102"/>
              <a:gd name="connsiteX1" fmla="*/ 5979884 w 5979884"/>
              <a:gd name="connsiteY1" fmla="*/ 0 h 3340102"/>
              <a:gd name="connsiteX2" fmla="*/ 5979884 w 5979884"/>
              <a:gd name="connsiteY2" fmla="*/ 3340102 h 3340102"/>
              <a:gd name="connsiteX3" fmla="*/ 0 w 5979884"/>
              <a:gd name="connsiteY3" fmla="*/ 3340102 h 3340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79884" h="3340102">
                <a:moveTo>
                  <a:pt x="0" y="0"/>
                </a:moveTo>
                <a:lnTo>
                  <a:pt x="5979884" y="0"/>
                </a:lnTo>
                <a:lnTo>
                  <a:pt x="5979884" y="3340102"/>
                </a:lnTo>
                <a:lnTo>
                  <a:pt x="0" y="334010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FontTx/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66312175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D41FE24-82DB-4A32-8E66-8E85837B58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242628" y="1850668"/>
            <a:ext cx="4223657" cy="4281619"/>
          </a:xfrm>
          <a:custGeom>
            <a:avLst/>
            <a:gdLst>
              <a:gd name="connsiteX0" fmla="*/ 0 w 4223657"/>
              <a:gd name="connsiteY0" fmla="*/ 0 h 4281619"/>
              <a:gd name="connsiteX1" fmla="*/ 4223657 w 4223657"/>
              <a:gd name="connsiteY1" fmla="*/ 0 h 4281619"/>
              <a:gd name="connsiteX2" fmla="*/ 4223657 w 4223657"/>
              <a:gd name="connsiteY2" fmla="*/ 4281619 h 4281619"/>
              <a:gd name="connsiteX3" fmla="*/ 0 w 4223657"/>
              <a:gd name="connsiteY3" fmla="*/ 4281619 h 4281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23657" h="4281619">
                <a:moveTo>
                  <a:pt x="0" y="0"/>
                </a:moveTo>
                <a:lnTo>
                  <a:pt x="4223657" y="0"/>
                </a:lnTo>
                <a:lnTo>
                  <a:pt x="4223657" y="4281619"/>
                </a:lnTo>
                <a:lnTo>
                  <a:pt x="0" y="4281619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FontTx/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4695670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808FF38-62A2-4E27-8F96-8F12B548D6C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242629" y="725716"/>
            <a:ext cx="4223657" cy="5406572"/>
          </a:xfrm>
          <a:custGeom>
            <a:avLst/>
            <a:gdLst>
              <a:gd name="connsiteX0" fmla="*/ 0 w 4223657"/>
              <a:gd name="connsiteY0" fmla="*/ 0 h 5406572"/>
              <a:gd name="connsiteX1" fmla="*/ 4223657 w 4223657"/>
              <a:gd name="connsiteY1" fmla="*/ 0 h 5406572"/>
              <a:gd name="connsiteX2" fmla="*/ 4223657 w 4223657"/>
              <a:gd name="connsiteY2" fmla="*/ 5406572 h 5406572"/>
              <a:gd name="connsiteX3" fmla="*/ 0 w 4223657"/>
              <a:gd name="connsiteY3" fmla="*/ 5406572 h 5406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23657" h="5406572">
                <a:moveTo>
                  <a:pt x="0" y="0"/>
                </a:moveTo>
                <a:lnTo>
                  <a:pt x="4223657" y="0"/>
                </a:lnTo>
                <a:lnTo>
                  <a:pt x="4223657" y="5406572"/>
                </a:lnTo>
                <a:lnTo>
                  <a:pt x="0" y="540657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FontTx/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97092250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808FF38-62A2-4E27-8F96-8F12B548D6C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882742" y="725716"/>
            <a:ext cx="2583543" cy="5406572"/>
          </a:xfrm>
          <a:custGeom>
            <a:avLst/>
            <a:gdLst>
              <a:gd name="connsiteX0" fmla="*/ 0 w 4223657"/>
              <a:gd name="connsiteY0" fmla="*/ 0 h 5406572"/>
              <a:gd name="connsiteX1" fmla="*/ 4223657 w 4223657"/>
              <a:gd name="connsiteY1" fmla="*/ 0 h 5406572"/>
              <a:gd name="connsiteX2" fmla="*/ 4223657 w 4223657"/>
              <a:gd name="connsiteY2" fmla="*/ 5406572 h 5406572"/>
              <a:gd name="connsiteX3" fmla="*/ 0 w 4223657"/>
              <a:gd name="connsiteY3" fmla="*/ 5406572 h 5406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23657" h="5406572">
                <a:moveTo>
                  <a:pt x="0" y="0"/>
                </a:moveTo>
                <a:lnTo>
                  <a:pt x="4223657" y="0"/>
                </a:lnTo>
                <a:lnTo>
                  <a:pt x="4223657" y="5406572"/>
                </a:lnTo>
                <a:lnTo>
                  <a:pt x="0" y="540657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FontTx/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82932566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7185F80-CDF3-47A4-BB67-6472161FD5C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25715" y="5702300"/>
            <a:ext cx="10740571" cy="1155699"/>
          </a:xfrm>
          <a:custGeom>
            <a:avLst/>
            <a:gdLst>
              <a:gd name="connsiteX0" fmla="*/ 0 w 10740571"/>
              <a:gd name="connsiteY0" fmla="*/ 0 h 1155699"/>
              <a:gd name="connsiteX1" fmla="*/ 10740571 w 10740571"/>
              <a:gd name="connsiteY1" fmla="*/ 0 h 1155699"/>
              <a:gd name="connsiteX2" fmla="*/ 10740571 w 10740571"/>
              <a:gd name="connsiteY2" fmla="*/ 1155699 h 1155699"/>
              <a:gd name="connsiteX3" fmla="*/ 0 w 10740571"/>
              <a:gd name="connsiteY3" fmla="*/ 1155699 h 1155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40571" h="1155699">
                <a:moveTo>
                  <a:pt x="0" y="0"/>
                </a:moveTo>
                <a:lnTo>
                  <a:pt x="10740571" y="0"/>
                </a:lnTo>
                <a:lnTo>
                  <a:pt x="10740571" y="1155699"/>
                </a:lnTo>
                <a:lnTo>
                  <a:pt x="0" y="1155699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FontTx/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82184585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7C2E310-138D-4716-9FED-053622AF460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321300" y="725716"/>
            <a:ext cx="2735037" cy="5406571"/>
          </a:xfrm>
          <a:custGeom>
            <a:avLst/>
            <a:gdLst>
              <a:gd name="connsiteX0" fmla="*/ 0 w 2464255"/>
              <a:gd name="connsiteY0" fmla="*/ 0 h 5406571"/>
              <a:gd name="connsiteX1" fmla="*/ 2464255 w 2464255"/>
              <a:gd name="connsiteY1" fmla="*/ 0 h 5406571"/>
              <a:gd name="connsiteX2" fmla="*/ 2464255 w 2464255"/>
              <a:gd name="connsiteY2" fmla="*/ 5406571 h 5406571"/>
              <a:gd name="connsiteX3" fmla="*/ 0 w 2464255"/>
              <a:gd name="connsiteY3" fmla="*/ 5406571 h 5406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64255" h="5406571">
                <a:moveTo>
                  <a:pt x="0" y="0"/>
                </a:moveTo>
                <a:lnTo>
                  <a:pt x="2464255" y="0"/>
                </a:lnTo>
                <a:lnTo>
                  <a:pt x="2464255" y="5406571"/>
                </a:lnTo>
                <a:lnTo>
                  <a:pt x="0" y="540657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FontTx/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2996376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139C33F-E193-46E9-83D6-4C18AB5746E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032000" y="2667000"/>
            <a:ext cx="2921000" cy="3465287"/>
          </a:xfrm>
          <a:custGeom>
            <a:avLst/>
            <a:gdLst>
              <a:gd name="connsiteX0" fmla="*/ 0 w 2921000"/>
              <a:gd name="connsiteY0" fmla="*/ 0 h 3465287"/>
              <a:gd name="connsiteX1" fmla="*/ 2921000 w 2921000"/>
              <a:gd name="connsiteY1" fmla="*/ 0 h 3465287"/>
              <a:gd name="connsiteX2" fmla="*/ 2921000 w 2921000"/>
              <a:gd name="connsiteY2" fmla="*/ 3465287 h 3465287"/>
              <a:gd name="connsiteX3" fmla="*/ 0 w 2921000"/>
              <a:gd name="connsiteY3" fmla="*/ 3465287 h 3465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21000" h="3465287">
                <a:moveTo>
                  <a:pt x="0" y="0"/>
                </a:moveTo>
                <a:lnTo>
                  <a:pt x="2921000" y="0"/>
                </a:lnTo>
                <a:lnTo>
                  <a:pt x="2921000" y="3465287"/>
                </a:lnTo>
                <a:lnTo>
                  <a:pt x="0" y="346528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FontTx/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495928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FD3EB037-D05B-49FE-B0C1-2AC75987D8C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396221" y="3996952"/>
            <a:ext cx="3399559" cy="2273713"/>
          </a:xfrm>
          <a:custGeom>
            <a:avLst/>
            <a:gdLst>
              <a:gd name="connsiteX0" fmla="*/ 0 w 3399559"/>
              <a:gd name="connsiteY0" fmla="*/ 0 h 2273713"/>
              <a:gd name="connsiteX1" fmla="*/ 3399559 w 3399559"/>
              <a:gd name="connsiteY1" fmla="*/ 0 h 2273713"/>
              <a:gd name="connsiteX2" fmla="*/ 3399559 w 3399559"/>
              <a:gd name="connsiteY2" fmla="*/ 2273713 h 2273713"/>
              <a:gd name="connsiteX3" fmla="*/ 0 w 3399559"/>
              <a:gd name="connsiteY3" fmla="*/ 2273713 h 2273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99559" h="2273713">
                <a:moveTo>
                  <a:pt x="0" y="0"/>
                </a:moveTo>
                <a:lnTo>
                  <a:pt x="3399559" y="0"/>
                </a:lnTo>
                <a:lnTo>
                  <a:pt x="3399559" y="2273713"/>
                </a:lnTo>
                <a:lnTo>
                  <a:pt x="0" y="227371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FontTx/>
              <a:buNone/>
              <a:defRPr sz="1200">
                <a:latin typeface="Poppins Medium" panose="00000600000000000000" pitchFamily="50" charset="0"/>
                <a:cs typeface="Poppins Medium" panose="00000600000000000000" pitchFamily="50" charset="0"/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7EA900ED-45DA-47C8-9754-B1A58F5AE42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066727" y="3996952"/>
            <a:ext cx="3399559" cy="2273713"/>
          </a:xfrm>
          <a:custGeom>
            <a:avLst/>
            <a:gdLst>
              <a:gd name="connsiteX0" fmla="*/ 0 w 3399559"/>
              <a:gd name="connsiteY0" fmla="*/ 0 h 2273713"/>
              <a:gd name="connsiteX1" fmla="*/ 3399559 w 3399559"/>
              <a:gd name="connsiteY1" fmla="*/ 0 h 2273713"/>
              <a:gd name="connsiteX2" fmla="*/ 3399559 w 3399559"/>
              <a:gd name="connsiteY2" fmla="*/ 2273713 h 2273713"/>
              <a:gd name="connsiteX3" fmla="*/ 0 w 3399559"/>
              <a:gd name="connsiteY3" fmla="*/ 2273713 h 2273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99559" h="2273713">
                <a:moveTo>
                  <a:pt x="0" y="0"/>
                </a:moveTo>
                <a:lnTo>
                  <a:pt x="3399559" y="0"/>
                </a:lnTo>
                <a:lnTo>
                  <a:pt x="3399559" y="2273713"/>
                </a:lnTo>
                <a:lnTo>
                  <a:pt x="0" y="227371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FontTx/>
              <a:buNone/>
              <a:defRPr sz="1200">
                <a:latin typeface="Poppins Medium" panose="00000600000000000000" pitchFamily="50" charset="0"/>
                <a:cs typeface="Poppins Medium" panose="00000600000000000000" pitchFamily="50" charset="0"/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D4CFD7D-6E7E-4807-B91A-2AAA0E186C4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25715" y="3996952"/>
            <a:ext cx="3399559" cy="2273713"/>
          </a:xfrm>
          <a:custGeom>
            <a:avLst/>
            <a:gdLst>
              <a:gd name="connsiteX0" fmla="*/ 0 w 3399559"/>
              <a:gd name="connsiteY0" fmla="*/ 0 h 2273713"/>
              <a:gd name="connsiteX1" fmla="*/ 3399559 w 3399559"/>
              <a:gd name="connsiteY1" fmla="*/ 0 h 2273713"/>
              <a:gd name="connsiteX2" fmla="*/ 3399559 w 3399559"/>
              <a:gd name="connsiteY2" fmla="*/ 2273713 h 2273713"/>
              <a:gd name="connsiteX3" fmla="*/ 0 w 3399559"/>
              <a:gd name="connsiteY3" fmla="*/ 2273713 h 2273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99559" h="2273713">
                <a:moveTo>
                  <a:pt x="0" y="0"/>
                </a:moveTo>
                <a:lnTo>
                  <a:pt x="3399559" y="0"/>
                </a:lnTo>
                <a:lnTo>
                  <a:pt x="3399559" y="2273713"/>
                </a:lnTo>
                <a:lnTo>
                  <a:pt x="0" y="227371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FontTx/>
              <a:buNone/>
              <a:defRPr sz="1200">
                <a:latin typeface="Poppins Medium" panose="00000600000000000000" pitchFamily="50" charset="0"/>
                <a:cs typeface="Poppins Medium" panose="00000600000000000000" pitchFamily="50" charset="0"/>
              </a:defRPr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84109764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139C33F-E193-46E9-83D6-4C18AB5746E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032000" y="2667000"/>
            <a:ext cx="2921000" cy="3465287"/>
          </a:xfrm>
          <a:custGeom>
            <a:avLst/>
            <a:gdLst>
              <a:gd name="connsiteX0" fmla="*/ 0 w 2921000"/>
              <a:gd name="connsiteY0" fmla="*/ 0 h 3465287"/>
              <a:gd name="connsiteX1" fmla="*/ 2921000 w 2921000"/>
              <a:gd name="connsiteY1" fmla="*/ 0 h 3465287"/>
              <a:gd name="connsiteX2" fmla="*/ 2921000 w 2921000"/>
              <a:gd name="connsiteY2" fmla="*/ 3465287 h 3465287"/>
              <a:gd name="connsiteX3" fmla="*/ 0 w 2921000"/>
              <a:gd name="connsiteY3" fmla="*/ 3465287 h 3465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21000" h="3465287">
                <a:moveTo>
                  <a:pt x="0" y="0"/>
                </a:moveTo>
                <a:lnTo>
                  <a:pt x="2921000" y="0"/>
                </a:lnTo>
                <a:lnTo>
                  <a:pt x="2921000" y="3465287"/>
                </a:lnTo>
                <a:lnTo>
                  <a:pt x="0" y="346528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FontTx/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72AA3B0-4942-4E50-84C6-306D47EF5F2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9641344" y="725715"/>
            <a:ext cx="1824943" cy="5406572"/>
          </a:xfrm>
          <a:custGeom>
            <a:avLst/>
            <a:gdLst>
              <a:gd name="connsiteX0" fmla="*/ 0 w 1824943"/>
              <a:gd name="connsiteY0" fmla="*/ 0 h 5406572"/>
              <a:gd name="connsiteX1" fmla="*/ 1824943 w 1824943"/>
              <a:gd name="connsiteY1" fmla="*/ 0 h 5406572"/>
              <a:gd name="connsiteX2" fmla="*/ 1824943 w 1824943"/>
              <a:gd name="connsiteY2" fmla="*/ 5406572 h 5406572"/>
              <a:gd name="connsiteX3" fmla="*/ 0 w 1824943"/>
              <a:gd name="connsiteY3" fmla="*/ 5406572 h 5406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4943" h="5406572">
                <a:moveTo>
                  <a:pt x="0" y="0"/>
                </a:moveTo>
                <a:lnTo>
                  <a:pt x="1824943" y="0"/>
                </a:lnTo>
                <a:lnTo>
                  <a:pt x="1824943" y="5406572"/>
                </a:lnTo>
                <a:lnTo>
                  <a:pt x="0" y="540657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FontTx/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30930025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8DB0CA9-6DA0-4870-8A34-B32E820C624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FontTx/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10070971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9">
            <a:extLst>
              <a:ext uri="{FF2B5EF4-FFF2-40B4-BE49-F238E27FC236}">
                <a16:creationId xmlns:a16="http://schemas.microsoft.com/office/drawing/2014/main" id="{7F1327E4-A462-4EDC-8031-764B76B8862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FontTx/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66543363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8DB0CA9-6DA0-4870-8A34-B32E820C624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725714"/>
            <a:ext cx="6096000" cy="6132285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FontTx/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46270403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 with Footer &amp;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9">
            <a:extLst>
              <a:ext uri="{FF2B5EF4-FFF2-40B4-BE49-F238E27FC236}">
                <a16:creationId xmlns:a16="http://schemas.microsoft.com/office/drawing/2014/main" id="{5692216C-5D03-4AC8-8065-9AE53DFD5D4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25714" y="725715"/>
            <a:ext cx="10740572" cy="540657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FontTx/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4984073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 with Footer &amp;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9">
            <a:extLst>
              <a:ext uri="{FF2B5EF4-FFF2-40B4-BE49-F238E27FC236}">
                <a16:creationId xmlns:a16="http://schemas.microsoft.com/office/drawing/2014/main" id="{5692216C-5D03-4AC8-8065-9AE53DFD5D4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FontTx/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5439764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 with Footer &amp;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9">
            <a:extLst>
              <a:ext uri="{FF2B5EF4-FFF2-40B4-BE49-F238E27FC236}">
                <a16:creationId xmlns:a16="http://schemas.microsoft.com/office/drawing/2014/main" id="{5692216C-5D03-4AC8-8065-9AE53DFD5D4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3429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FontTx/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9015021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36E1BC8-9719-483F-AACC-8CEDB38A2BF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256314" y="3517899"/>
            <a:ext cx="3236686" cy="2614387"/>
          </a:xfrm>
          <a:custGeom>
            <a:avLst/>
            <a:gdLst>
              <a:gd name="connsiteX0" fmla="*/ 0 w 3236686"/>
              <a:gd name="connsiteY0" fmla="*/ 0 h 2614387"/>
              <a:gd name="connsiteX1" fmla="*/ 3236686 w 3236686"/>
              <a:gd name="connsiteY1" fmla="*/ 0 h 2614387"/>
              <a:gd name="connsiteX2" fmla="*/ 3236686 w 3236686"/>
              <a:gd name="connsiteY2" fmla="*/ 2614387 h 2614387"/>
              <a:gd name="connsiteX3" fmla="*/ 0 w 3236686"/>
              <a:gd name="connsiteY3" fmla="*/ 2614387 h 2614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36686" h="2614387">
                <a:moveTo>
                  <a:pt x="0" y="0"/>
                </a:moveTo>
                <a:lnTo>
                  <a:pt x="3236686" y="0"/>
                </a:lnTo>
                <a:lnTo>
                  <a:pt x="3236686" y="2614387"/>
                </a:lnTo>
                <a:lnTo>
                  <a:pt x="0" y="261438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FontTx/>
              <a:buNone/>
              <a:defRPr sz="1200">
                <a:latin typeface="Poppins Medium" panose="00000600000000000000" pitchFamily="50" charset="0"/>
                <a:cs typeface="Poppins Medium" panose="00000600000000000000" pitchFamily="50" charset="0"/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6A0CBED-AAB4-4BBB-8026-815C14A8B48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25714" y="3517899"/>
            <a:ext cx="3236686" cy="2614387"/>
          </a:xfrm>
          <a:custGeom>
            <a:avLst/>
            <a:gdLst>
              <a:gd name="connsiteX0" fmla="*/ 0 w 3236686"/>
              <a:gd name="connsiteY0" fmla="*/ 0 h 2614387"/>
              <a:gd name="connsiteX1" fmla="*/ 3236686 w 3236686"/>
              <a:gd name="connsiteY1" fmla="*/ 0 h 2614387"/>
              <a:gd name="connsiteX2" fmla="*/ 3236686 w 3236686"/>
              <a:gd name="connsiteY2" fmla="*/ 2614387 h 2614387"/>
              <a:gd name="connsiteX3" fmla="*/ 0 w 3236686"/>
              <a:gd name="connsiteY3" fmla="*/ 2614387 h 2614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36686" h="2614387">
                <a:moveTo>
                  <a:pt x="0" y="0"/>
                </a:moveTo>
                <a:lnTo>
                  <a:pt x="3236686" y="0"/>
                </a:lnTo>
                <a:lnTo>
                  <a:pt x="3236686" y="2614387"/>
                </a:lnTo>
                <a:lnTo>
                  <a:pt x="0" y="261438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FontTx/>
              <a:buNone/>
              <a:defRPr sz="1200">
                <a:latin typeface="Poppins Medium" panose="00000600000000000000" pitchFamily="50" charset="0"/>
                <a:cs typeface="Poppins Medium" panose="00000600000000000000" pitchFamily="50" charset="0"/>
              </a:defRPr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871586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EF03FB2-32C6-4086-B5BD-CBA2814359C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872350" y="2159006"/>
            <a:ext cx="2817586" cy="3973287"/>
          </a:xfrm>
          <a:custGeom>
            <a:avLst/>
            <a:gdLst>
              <a:gd name="connsiteX0" fmla="*/ 0 w 2817586"/>
              <a:gd name="connsiteY0" fmla="*/ 0 h 3973287"/>
              <a:gd name="connsiteX1" fmla="*/ 2817586 w 2817586"/>
              <a:gd name="connsiteY1" fmla="*/ 0 h 3973287"/>
              <a:gd name="connsiteX2" fmla="*/ 2817586 w 2817586"/>
              <a:gd name="connsiteY2" fmla="*/ 3973287 h 3973287"/>
              <a:gd name="connsiteX3" fmla="*/ 0 w 2817586"/>
              <a:gd name="connsiteY3" fmla="*/ 3973287 h 3973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17586" h="3973287">
                <a:moveTo>
                  <a:pt x="0" y="0"/>
                </a:moveTo>
                <a:lnTo>
                  <a:pt x="2817586" y="0"/>
                </a:lnTo>
                <a:lnTo>
                  <a:pt x="2817586" y="3973287"/>
                </a:lnTo>
                <a:lnTo>
                  <a:pt x="0" y="397328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FontTx/>
              <a:buNone/>
              <a:defRPr sz="1200">
                <a:latin typeface="Poppins Medium" panose="00000600000000000000" pitchFamily="50" charset="0"/>
                <a:cs typeface="Poppins Medium" panose="00000600000000000000" pitchFamily="50" charset="0"/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E9C9BC2-F31A-4A7F-A12D-9F9E685ADAB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25714" y="2159000"/>
            <a:ext cx="2817586" cy="1858779"/>
          </a:xfrm>
          <a:custGeom>
            <a:avLst/>
            <a:gdLst>
              <a:gd name="connsiteX0" fmla="*/ 0 w 2817586"/>
              <a:gd name="connsiteY0" fmla="*/ 0 h 1858779"/>
              <a:gd name="connsiteX1" fmla="*/ 2817586 w 2817586"/>
              <a:gd name="connsiteY1" fmla="*/ 0 h 1858779"/>
              <a:gd name="connsiteX2" fmla="*/ 2817586 w 2817586"/>
              <a:gd name="connsiteY2" fmla="*/ 1858779 h 1858779"/>
              <a:gd name="connsiteX3" fmla="*/ 0 w 2817586"/>
              <a:gd name="connsiteY3" fmla="*/ 1858779 h 1858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17586" h="1858779">
                <a:moveTo>
                  <a:pt x="0" y="0"/>
                </a:moveTo>
                <a:lnTo>
                  <a:pt x="2817586" y="0"/>
                </a:lnTo>
                <a:lnTo>
                  <a:pt x="2817586" y="1858779"/>
                </a:lnTo>
                <a:lnTo>
                  <a:pt x="0" y="1858779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FontTx/>
              <a:buNone/>
              <a:defRPr sz="1200">
                <a:latin typeface="Poppins Medium" panose="00000600000000000000" pitchFamily="50" charset="0"/>
                <a:cs typeface="Poppins Medium" panose="00000600000000000000" pitchFamily="50" charset="0"/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AF23CFD-7BB5-4A05-93B1-CEB493A8F5C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25714" y="4273510"/>
            <a:ext cx="2817586" cy="1858777"/>
          </a:xfrm>
          <a:custGeom>
            <a:avLst/>
            <a:gdLst>
              <a:gd name="connsiteX0" fmla="*/ 0 w 2817586"/>
              <a:gd name="connsiteY0" fmla="*/ 0 h 1858777"/>
              <a:gd name="connsiteX1" fmla="*/ 2817586 w 2817586"/>
              <a:gd name="connsiteY1" fmla="*/ 0 h 1858777"/>
              <a:gd name="connsiteX2" fmla="*/ 2817586 w 2817586"/>
              <a:gd name="connsiteY2" fmla="*/ 1858777 h 1858777"/>
              <a:gd name="connsiteX3" fmla="*/ 0 w 2817586"/>
              <a:gd name="connsiteY3" fmla="*/ 1858777 h 1858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17586" h="1858777">
                <a:moveTo>
                  <a:pt x="0" y="0"/>
                </a:moveTo>
                <a:lnTo>
                  <a:pt x="2817586" y="0"/>
                </a:lnTo>
                <a:lnTo>
                  <a:pt x="2817586" y="1858777"/>
                </a:lnTo>
                <a:lnTo>
                  <a:pt x="0" y="185877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FontTx/>
              <a:buNone/>
              <a:defRPr sz="1200">
                <a:latin typeface="Poppins Medium" panose="00000600000000000000" pitchFamily="50" charset="0"/>
                <a:cs typeface="Poppins Medium" panose="00000600000000000000" pitchFamily="50" charset="0"/>
              </a:defRPr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563405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E21B36D-3ADB-40B7-9C57-5745F7021F7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179394" y="2159001"/>
            <a:ext cx="4142656" cy="3973286"/>
          </a:xfrm>
          <a:custGeom>
            <a:avLst/>
            <a:gdLst>
              <a:gd name="connsiteX0" fmla="*/ 0 w 4142656"/>
              <a:gd name="connsiteY0" fmla="*/ 0 h 3973286"/>
              <a:gd name="connsiteX1" fmla="*/ 4142656 w 4142656"/>
              <a:gd name="connsiteY1" fmla="*/ 0 h 3973286"/>
              <a:gd name="connsiteX2" fmla="*/ 4142656 w 4142656"/>
              <a:gd name="connsiteY2" fmla="*/ 3973286 h 3973286"/>
              <a:gd name="connsiteX3" fmla="*/ 0 w 4142656"/>
              <a:gd name="connsiteY3" fmla="*/ 3973286 h 3973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42656" h="3973286">
                <a:moveTo>
                  <a:pt x="0" y="0"/>
                </a:moveTo>
                <a:lnTo>
                  <a:pt x="4142656" y="0"/>
                </a:lnTo>
                <a:lnTo>
                  <a:pt x="4142656" y="3973286"/>
                </a:lnTo>
                <a:lnTo>
                  <a:pt x="0" y="397328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FontTx/>
              <a:buNone/>
              <a:defRPr sz="1200">
                <a:latin typeface="Poppins Medium" panose="00000600000000000000" pitchFamily="50" charset="0"/>
                <a:cs typeface="Poppins Medium" panose="00000600000000000000" pitchFamily="50" charset="0"/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870456C-03ED-4564-950B-8661F305063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274200" y="4305980"/>
            <a:ext cx="1904158" cy="1826307"/>
          </a:xfrm>
          <a:custGeom>
            <a:avLst/>
            <a:gdLst>
              <a:gd name="connsiteX0" fmla="*/ 0 w 1904158"/>
              <a:gd name="connsiteY0" fmla="*/ 0 h 1826307"/>
              <a:gd name="connsiteX1" fmla="*/ 1904158 w 1904158"/>
              <a:gd name="connsiteY1" fmla="*/ 0 h 1826307"/>
              <a:gd name="connsiteX2" fmla="*/ 1904158 w 1904158"/>
              <a:gd name="connsiteY2" fmla="*/ 1826307 h 1826307"/>
              <a:gd name="connsiteX3" fmla="*/ 0 w 1904158"/>
              <a:gd name="connsiteY3" fmla="*/ 1826307 h 1826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4158" h="1826307">
                <a:moveTo>
                  <a:pt x="0" y="0"/>
                </a:moveTo>
                <a:lnTo>
                  <a:pt x="1904158" y="0"/>
                </a:lnTo>
                <a:lnTo>
                  <a:pt x="1904158" y="1826307"/>
                </a:lnTo>
                <a:lnTo>
                  <a:pt x="0" y="182630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FontTx/>
              <a:buNone/>
              <a:defRPr sz="1200">
                <a:latin typeface="Poppins Medium" panose="00000600000000000000" pitchFamily="50" charset="0"/>
                <a:cs typeface="Poppins Medium" panose="00000600000000000000" pitchFamily="50" charset="0"/>
              </a:defRPr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004653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0D0C6AB5-D11B-4C3B-9E64-BD70920982B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056581" y="4116049"/>
            <a:ext cx="3409705" cy="2016237"/>
          </a:xfrm>
          <a:custGeom>
            <a:avLst/>
            <a:gdLst>
              <a:gd name="connsiteX0" fmla="*/ 0 w 3409705"/>
              <a:gd name="connsiteY0" fmla="*/ 0 h 2016237"/>
              <a:gd name="connsiteX1" fmla="*/ 3409705 w 3409705"/>
              <a:gd name="connsiteY1" fmla="*/ 0 h 2016237"/>
              <a:gd name="connsiteX2" fmla="*/ 3409705 w 3409705"/>
              <a:gd name="connsiteY2" fmla="*/ 2016237 h 2016237"/>
              <a:gd name="connsiteX3" fmla="*/ 0 w 3409705"/>
              <a:gd name="connsiteY3" fmla="*/ 2016237 h 2016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9705" h="2016237">
                <a:moveTo>
                  <a:pt x="0" y="0"/>
                </a:moveTo>
                <a:lnTo>
                  <a:pt x="3409705" y="0"/>
                </a:lnTo>
                <a:lnTo>
                  <a:pt x="3409705" y="2016237"/>
                </a:lnTo>
                <a:lnTo>
                  <a:pt x="0" y="201623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FontTx/>
              <a:buNone/>
              <a:defRPr sz="1200">
                <a:latin typeface="Poppins Medium" panose="00000600000000000000" pitchFamily="50" charset="0"/>
                <a:cs typeface="Poppins Medium" panose="00000600000000000000" pitchFamily="50" charset="0"/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EACD86D-59D8-4144-ADFB-D9A88EBE76A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25715" y="4116054"/>
            <a:ext cx="3409701" cy="2016232"/>
          </a:xfrm>
          <a:custGeom>
            <a:avLst/>
            <a:gdLst>
              <a:gd name="connsiteX0" fmla="*/ 0 w 3409701"/>
              <a:gd name="connsiteY0" fmla="*/ 0 h 2016232"/>
              <a:gd name="connsiteX1" fmla="*/ 3409701 w 3409701"/>
              <a:gd name="connsiteY1" fmla="*/ 0 h 2016232"/>
              <a:gd name="connsiteX2" fmla="*/ 3409701 w 3409701"/>
              <a:gd name="connsiteY2" fmla="*/ 2016232 h 2016232"/>
              <a:gd name="connsiteX3" fmla="*/ 0 w 3409701"/>
              <a:gd name="connsiteY3" fmla="*/ 2016232 h 201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9701" h="2016232">
                <a:moveTo>
                  <a:pt x="0" y="0"/>
                </a:moveTo>
                <a:lnTo>
                  <a:pt x="3409701" y="0"/>
                </a:lnTo>
                <a:lnTo>
                  <a:pt x="3409701" y="2016232"/>
                </a:lnTo>
                <a:lnTo>
                  <a:pt x="0" y="201623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FontTx/>
              <a:buNone/>
              <a:defRPr sz="1200">
                <a:latin typeface="Poppins Medium" panose="00000600000000000000" pitchFamily="50" charset="0"/>
                <a:cs typeface="Poppins Medium" panose="00000600000000000000" pitchFamily="50" charset="0"/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C3B3FF9-68CD-498E-84F9-D2367B70119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391145" y="1844088"/>
            <a:ext cx="3409704" cy="2016237"/>
          </a:xfrm>
          <a:custGeom>
            <a:avLst/>
            <a:gdLst>
              <a:gd name="connsiteX0" fmla="*/ 0 w 3409704"/>
              <a:gd name="connsiteY0" fmla="*/ 0 h 2016237"/>
              <a:gd name="connsiteX1" fmla="*/ 3409704 w 3409704"/>
              <a:gd name="connsiteY1" fmla="*/ 0 h 2016237"/>
              <a:gd name="connsiteX2" fmla="*/ 3409704 w 3409704"/>
              <a:gd name="connsiteY2" fmla="*/ 2016237 h 2016237"/>
              <a:gd name="connsiteX3" fmla="*/ 0 w 3409704"/>
              <a:gd name="connsiteY3" fmla="*/ 2016237 h 2016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9704" h="2016237">
                <a:moveTo>
                  <a:pt x="0" y="0"/>
                </a:moveTo>
                <a:lnTo>
                  <a:pt x="3409704" y="0"/>
                </a:lnTo>
                <a:lnTo>
                  <a:pt x="3409704" y="2016237"/>
                </a:lnTo>
                <a:lnTo>
                  <a:pt x="0" y="201623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FontTx/>
              <a:buNone/>
              <a:defRPr sz="1200">
                <a:latin typeface="Poppins Medium" panose="00000600000000000000" pitchFamily="50" charset="0"/>
                <a:cs typeface="Poppins Medium" panose="00000600000000000000" pitchFamily="50" charset="0"/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44A3EE66-69E5-4078-A8EA-0A334A29DBA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056581" y="1844088"/>
            <a:ext cx="3409705" cy="2016237"/>
          </a:xfrm>
          <a:custGeom>
            <a:avLst/>
            <a:gdLst>
              <a:gd name="connsiteX0" fmla="*/ 0 w 3409705"/>
              <a:gd name="connsiteY0" fmla="*/ 0 h 2016237"/>
              <a:gd name="connsiteX1" fmla="*/ 3409705 w 3409705"/>
              <a:gd name="connsiteY1" fmla="*/ 0 h 2016237"/>
              <a:gd name="connsiteX2" fmla="*/ 3409705 w 3409705"/>
              <a:gd name="connsiteY2" fmla="*/ 2016237 h 2016237"/>
              <a:gd name="connsiteX3" fmla="*/ 0 w 3409705"/>
              <a:gd name="connsiteY3" fmla="*/ 2016237 h 2016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9705" h="2016237">
                <a:moveTo>
                  <a:pt x="0" y="0"/>
                </a:moveTo>
                <a:lnTo>
                  <a:pt x="3409705" y="0"/>
                </a:lnTo>
                <a:lnTo>
                  <a:pt x="3409705" y="2016237"/>
                </a:lnTo>
                <a:lnTo>
                  <a:pt x="0" y="201623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FontTx/>
              <a:buNone/>
              <a:defRPr sz="1200">
                <a:latin typeface="Poppins Medium" panose="00000600000000000000" pitchFamily="50" charset="0"/>
                <a:cs typeface="Poppins Medium" panose="00000600000000000000" pitchFamily="50" charset="0"/>
              </a:defRPr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52034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0D0C6AB5-D11B-4C3B-9E64-BD70920982B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056581" y="4116049"/>
            <a:ext cx="3409705" cy="2016237"/>
          </a:xfrm>
          <a:custGeom>
            <a:avLst/>
            <a:gdLst>
              <a:gd name="connsiteX0" fmla="*/ 0 w 3409705"/>
              <a:gd name="connsiteY0" fmla="*/ 0 h 2016237"/>
              <a:gd name="connsiteX1" fmla="*/ 3409705 w 3409705"/>
              <a:gd name="connsiteY1" fmla="*/ 0 h 2016237"/>
              <a:gd name="connsiteX2" fmla="*/ 3409705 w 3409705"/>
              <a:gd name="connsiteY2" fmla="*/ 2016237 h 2016237"/>
              <a:gd name="connsiteX3" fmla="*/ 0 w 3409705"/>
              <a:gd name="connsiteY3" fmla="*/ 2016237 h 2016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9705" h="2016237">
                <a:moveTo>
                  <a:pt x="0" y="0"/>
                </a:moveTo>
                <a:lnTo>
                  <a:pt x="3409705" y="0"/>
                </a:lnTo>
                <a:lnTo>
                  <a:pt x="3409705" y="2016237"/>
                </a:lnTo>
                <a:lnTo>
                  <a:pt x="0" y="201623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FontTx/>
              <a:buNone/>
              <a:defRPr sz="1200">
                <a:latin typeface="Poppins Medium" panose="00000600000000000000" pitchFamily="50" charset="0"/>
                <a:cs typeface="Poppins Medium" panose="00000600000000000000" pitchFamily="50" charset="0"/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C3B3FF9-68CD-498E-84F9-D2367B70119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391145" y="1844088"/>
            <a:ext cx="3409704" cy="2016237"/>
          </a:xfrm>
          <a:custGeom>
            <a:avLst/>
            <a:gdLst>
              <a:gd name="connsiteX0" fmla="*/ 0 w 3409704"/>
              <a:gd name="connsiteY0" fmla="*/ 0 h 2016237"/>
              <a:gd name="connsiteX1" fmla="*/ 3409704 w 3409704"/>
              <a:gd name="connsiteY1" fmla="*/ 0 h 2016237"/>
              <a:gd name="connsiteX2" fmla="*/ 3409704 w 3409704"/>
              <a:gd name="connsiteY2" fmla="*/ 2016237 h 2016237"/>
              <a:gd name="connsiteX3" fmla="*/ 0 w 3409704"/>
              <a:gd name="connsiteY3" fmla="*/ 2016237 h 2016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9704" h="2016237">
                <a:moveTo>
                  <a:pt x="0" y="0"/>
                </a:moveTo>
                <a:lnTo>
                  <a:pt x="3409704" y="0"/>
                </a:lnTo>
                <a:lnTo>
                  <a:pt x="3409704" y="2016237"/>
                </a:lnTo>
                <a:lnTo>
                  <a:pt x="0" y="201623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FontTx/>
              <a:buNone/>
              <a:defRPr sz="1200">
                <a:latin typeface="Poppins Medium" panose="00000600000000000000" pitchFamily="50" charset="0"/>
                <a:cs typeface="Poppins Medium" panose="00000600000000000000" pitchFamily="50" charset="0"/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44A3EE66-69E5-4078-A8EA-0A334A29DBA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056581" y="1844088"/>
            <a:ext cx="3409705" cy="2016237"/>
          </a:xfrm>
          <a:custGeom>
            <a:avLst/>
            <a:gdLst>
              <a:gd name="connsiteX0" fmla="*/ 0 w 3409705"/>
              <a:gd name="connsiteY0" fmla="*/ 0 h 2016237"/>
              <a:gd name="connsiteX1" fmla="*/ 3409705 w 3409705"/>
              <a:gd name="connsiteY1" fmla="*/ 0 h 2016237"/>
              <a:gd name="connsiteX2" fmla="*/ 3409705 w 3409705"/>
              <a:gd name="connsiteY2" fmla="*/ 2016237 h 2016237"/>
              <a:gd name="connsiteX3" fmla="*/ 0 w 3409705"/>
              <a:gd name="connsiteY3" fmla="*/ 2016237 h 2016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9705" h="2016237">
                <a:moveTo>
                  <a:pt x="0" y="0"/>
                </a:moveTo>
                <a:lnTo>
                  <a:pt x="3409705" y="0"/>
                </a:lnTo>
                <a:lnTo>
                  <a:pt x="3409705" y="2016237"/>
                </a:lnTo>
                <a:lnTo>
                  <a:pt x="0" y="201623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FontTx/>
              <a:buNone/>
              <a:defRPr sz="1200">
                <a:latin typeface="Poppins Medium" panose="00000600000000000000" pitchFamily="50" charset="0"/>
                <a:cs typeface="Poppins Medium" panose="00000600000000000000" pitchFamily="50" charset="0"/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58A64C5C-6F7A-420B-A33D-5610D35D811F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391145" y="4116049"/>
            <a:ext cx="3409704" cy="2016237"/>
          </a:xfrm>
          <a:custGeom>
            <a:avLst/>
            <a:gdLst>
              <a:gd name="connsiteX0" fmla="*/ 0 w 3409704"/>
              <a:gd name="connsiteY0" fmla="*/ 0 h 2016237"/>
              <a:gd name="connsiteX1" fmla="*/ 3409704 w 3409704"/>
              <a:gd name="connsiteY1" fmla="*/ 0 h 2016237"/>
              <a:gd name="connsiteX2" fmla="*/ 3409704 w 3409704"/>
              <a:gd name="connsiteY2" fmla="*/ 2016237 h 2016237"/>
              <a:gd name="connsiteX3" fmla="*/ 0 w 3409704"/>
              <a:gd name="connsiteY3" fmla="*/ 2016237 h 2016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9704" h="2016237">
                <a:moveTo>
                  <a:pt x="0" y="0"/>
                </a:moveTo>
                <a:lnTo>
                  <a:pt x="3409704" y="0"/>
                </a:lnTo>
                <a:lnTo>
                  <a:pt x="3409704" y="2016237"/>
                </a:lnTo>
                <a:lnTo>
                  <a:pt x="0" y="201623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FontTx/>
              <a:buNone/>
              <a:defRPr sz="1200">
                <a:latin typeface="Poppins Medium" panose="00000600000000000000" pitchFamily="50" charset="0"/>
                <a:cs typeface="Poppins Medium" panose="00000600000000000000" pitchFamily="50" charset="0"/>
              </a:defRPr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684314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969B8E-8F32-4356-B9AE-2C90F5879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C5FA-E14E-4498-9147-9B7C919CB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555AE-4D36-47DC-9B8B-30D8F779F5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DF604-995C-40D3-9238-DF9A8F9B5D0D}" type="datetimeFigureOut">
              <a:rPr lang="en-US" smtClean="0"/>
              <a:t>4/18/25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9584C-2080-4FBF-8CDA-DED31F626E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5DCBA5-B7FE-4AD5-B56B-19F6669CF8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A78DA7-C1D0-4716-BE32-92E91BE63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042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04" r:id="rId2"/>
    <p:sldLayoutId id="2147483703" r:id="rId3"/>
    <p:sldLayoutId id="2147483702" r:id="rId4"/>
    <p:sldLayoutId id="2147483701" r:id="rId5"/>
    <p:sldLayoutId id="2147483696" r:id="rId6"/>
    <p:sldLayoutId id="2147483695" r:id="rId7"/>
    <p:sldLayoutId id="2147483694" r:id="rId8"/>
    <p:sldLayoutId id="2147483706" r:id="rId9"/>
    <p:sldLayoutId id="2147483692" r:id="rId10"/>
    <p:sldLayoutId id="2147483691" r:id="rId11"/>
    <p:sldLayoutId id="2147483690" r:id="rId12"/>
    <p:sldLayoutId id="2147483689" r:id="rId13"/>
    <p:sldLayoutId id="2147483688" r:id="rId14"/>
    <p:sldLayoutId id="2147483687" r:id="rId15"/>
    <p:sldLayoutId id="2147483686" r:id="rId16"/>
    <p:sldLayoutId id="2147483685" r:id="rId17"/>
    <p:sldLayoutId id="2147483684" r:id="rId18"/>
    <p:sldLayoutId id="2147483683" r:id="rId19"/>
    <p:sldLayoutId id="2147483682" r:id="rId20"/>
    <p:sldLayoutId id="2147483681" r:id="rId21"/>
    <p:sldLayoutId id="2147483680" r:id="rId22"/>
    <p:sldLayoutId id="2147483679" r:id="rId23"/>
    <p:sldLayoutId id="2147483678" r:id="rId24"/>
    <p:sldLayoutId id="2147483677" r:id="rId25"/>
    <p:sldLayoutId id="2147483676" r:id="rId26"/>
    <p:sldLayoutId id="2147483675" r:id="rId27"/>
    <p:sldLayoutId id="2147483674" r:id="rId28"/>
    <p:sldLayoutId id="2147483673" r:id="rId29"/>
    <p:sldLayoutId id="2147483672" r:id="rId30"/>
    <p:sldLayoutId id="2147483671" r:id="rId31"/>
    <p:sldLayoutId id="2147483670" r:id="rId32"/>
    <p:sldLayoutId id="2147483700" r:id="rId33"/>
    <p:sldLayoutId id="2147483668" r:id="rId34"/>
    <p:sldLayoutId id="2147483669" r:id="rId35"/>
    <p:sldLayoutId id="2147483707" r:id="rId36"/>
    <p:sldLayoutId id="2147483667" r:id="rId37"/>
    <p:sldLayoutId id="2147483664" r:id="rId38"/>
    <p:sldLayoutId id="2147483662" r:id="rId39"/>
    <p:sldLayoutId id="2147483663" r:id="rId40"/>
    <p:sldLayoutId id="2147483660" r:id="rId41"/>
    <p:sldLayoutId id="2147483698" r:id="rId42"/>
    <p:sldLayoutId id="2147483661" r:id="rId43"/>
    <p:sldLayoutId id="2147483693" r:id="rId44"/>
    <p:sldLayoutId id="2147483705" r:id="rId45"/>
    <p:sldLayoutId id="2147483699" r:id="rId4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>
            <a:extLst>
              <a:ext uri="{FF2B5EF4-FFF2-40B4-BE49-F238E27FC236}">
                <a16:creationId xmlns:a16="http://schemas.microsoft.com/office/drawing/2014/main" id="{003CCC02-41F9-462D-B465-48E51681C6F1}"/>
              </a:ext>
            </a:extLst>
          </p:cNvPr>
          <p:cNvSpPr/>
          <p:nvPr/>
        </p:nvSpPr>
        <p:spPr>
          <a:xfrm>
            <a:off x="7213601" y="0"/>
            <a:ext cx="4978399" cy="6858000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4D0314-DCCD-4F86-9795-156D600E8E20}"/>
              </a:ext>
            </a:extLst>
          </p:cNvPr>
          <p:cNvSpPr/>
          <p:nvPr/>
        </p:nvSpPr>
        <p:spPr>
          <a:xfrm>
            <a:off x="-602244" y="0"/>
            <a:ext cx="9236578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10AE8D0-C958-4DF5-9770-D9CC7F71F9FA}"/>
              </a:ext>
            </a:extLst>
          </p:cNvPr>
          <p:cNvSpPr txBox="1"/>
          <p:nvPr/>
        </p:nvSpPr>
        <p:spPr>
          <a:xfrm>
            <a:off x="1195995" y="2785941"/>
            <a:ext cx="7438339" cy="1053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8000"/>
              </a:lnSpc>
            </a:pPr>
            <a:r>
              <a:rPr lang="ko-KR" altLang="en-US" sz="5400" dirty="0">
                <a:solidFill>
                  <a:schemeClr val="bg1">
                    <a:lumMod val="95000"/>
                    <a:alpha val="85000"/>
                  </a:scheme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최종</a:t>
            </a:r>
            <a:r>
              <a:rPr lang="en-US" altLang="ko-KR" sz="5400" dirty="0">
                <a:solidFill>
                  <a:schemeClr val="bg1">
                    <a:lumMod val="95000"/>
                    <a:alpha val="85000"/>
                  </a:scheme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 </a:t>
            </a:r>
            <a:r>
              <a:rPr lang="ko-KR" altLang="en-US" sz="5400" dirty="0">
                <a:solidFill>
                  <a:schemeClr val="bg1">
                    <a:lumMod val="95000"/>
                    <a:alpha val="85000"/>
                  </a:scheme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프로젝트</a:t>
            </a:r>
            <a:r>
              <a:rPr lang="en-US" altLang="ko-KR" sz="5400" dirty="0">
                <a:solidFill>
                  <a:schemeClr val="bg1">
                    <a:lumMod val="95000"/>
                    <a:alpha val="85000"/>
                  </a:scheme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 </a:t>
            </a:r>
            <a:r>
              <a:rPr lang="ko-KR" altLang="en-US" sz="5400" dirty="0">
                <a:solidFill>
                  <a:schemeClr val="bg1">
                    <a:lumMod val="95000"/>
                    <a:alpha val="85000"/>
                  </a:scheme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중간발표</a:t>
            </a:r>
            <a:endParaRPr lang="en-US" sz="5400" dirty="0">
              <a:solidFill>
                <a:schemeClr val="bg1">
                  <a:lumMod val="95000"/>
                  <a:alpha val="85000"/>
                </a:schemeClr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B665B9-E1F9-461B-BA81-FD5B91FDBFF7}"/>
              </a:ext>
            </a:extLst>
          </p:cNvPr>
          <p:cNvSpPr txBox="1"/>
          <p:nvPr/>
        </p:nvSpPr>
        <p:spPr>
          <a:xfrm>
            <a:off x="830235" y="642617"/>
            <a:ext cx="34163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600" dirty="0">
                <a:solidFill>
                  <a:schemeClr val="bg1">
                    <a:alpha val="60000"/>
                  </a:schemeClr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Open Sans Semibold" panose="020B0706030804020204" pitchFamily="34" charset="0"/>
              </a:rPr>
              <a:t>전자전기컴퓨터설계</a:t>
            </a:r>
            <a:r>
              <a:rPr lang="en-US" altLang="ko-KR" sz="1400" spc="600" dirty="0">
                <a:solidFill>
                  <a:schemeClr val="bg1">
                    <a:alpha val="60000"/>
                  </a:schemeClr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Open Sans Semibold" panose="020B0706030804020204" pitchFamily="34" charset="0"/>
              </a:rPr>
              <a:t>1</a:t>
            </a:r>
            <a:endParaRPr lang="en-US" sz="1400" spc="600" dirty="0">
              <a:solidFill>
                <a:schemeClr val="bg1">
                  <a:alpha val="60000"/>
                </a:schemeClr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  <a:cs typeface="Open Sans Semibold" panose="020B0706030804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FCBBC4-EFA9-4CAB-B553-5059AF57721B}"/>
              </a:ext>
            </a:extLst>
          </p:cNvPr>
          <p:cNvSpPr txBox="1"/>
          <p:nvPr/>
        </p:nvSpPr>
        <p:spPr>
          <a:xfrm>
            <a:off x="9359084" y="5301377"/>
            <a:ext cx="2710410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dirty="0" err="1">
                <a:solidFill>
                  <a:schemeClr val="accent3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Open Sans Semibold" panose="020B0706030804020204" pitchFamily="34" charset="0"/>
              </a:rPr>
              <a:t>박지송</a:t>
            </a:r>
            <a:r>
              <a:rPr lang="ko-KR" altLang="en-US" dirty="0">
                <a:solidFill>
                  <a:schemeClr val="accent3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Open Sans Semibold" panose="020B0706030804020204" pitchFamily="34" charset="0"/>
              </a:rPr>
              <a:t> </a:t>
            </a:r>
            <a:r>
              <a:rPr lang="en-US" altLang="ko-KR" dirty="0">
                <a:solidFill>
                  <a:schemeClr val="accent3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Open Sans Semibold" panose="020B0706030804020204" pitchFamily="34" charset="0"/>
              </a:rPr>
              <a:t>| 2017440052 </a:t>
            </a:r>
          </a:p>
        </p:txBody>
      </p:sp>
    </p:spTree>
    <p:extLst>
      <p:ext uri="{BB962C8B-B14F-4D97-AF65-F5344CB8AC3E}">
        <p14:creationId xmlns:p14="http://schemas.microsoft.com/office/powerpoint/2010/main" val="2315925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64030683-7979-462F-B4DE-BFB3DE12166E}"/>
              </a:ext>
            </a:extLst>
          </p:cNvPr>
          <p:cNvSpPr txBox="1"/>
          <p:nvPr/>
        </p:nvSpPr>
        <p:spPr>
          <a:xfrm>
            <a:off x="609600" y="587336"/>
            <a:ext cx="10737954" cy="638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500"/>
              </a:lnSpc>
            </a:pPr>
            <a:r>
              <a:rPr lang="en-US" sz="3200" spc="300" dirty="0">
                <a:solidFill>
                  <a:schemeClr val="accent2">
                    <a:lumMod val="75000"/>
                  </a:schemeClr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Clock Frequency Divider</a:t>
            </a:r>
          </a:p>
        </p:txBody>
      </p:sp>
      <p:sp>
        <p:nvSpPr>
          <p:cNvPr id="39" name="Rectangle 32">
            <a:extLst>
              <a:ext uri="{FF2B5EF4-FFF2-40B4-BE49-F238E27FC236}">
                <a16:creationId xmlns:a16="http://schemas.microsoft.com/office/drawing/2014/main" id="{A77D2E62-5664-44B2-8274-5B574F3B4A19}"/>
              </a:ext>
            </a:extLst>
          </p:cNvPr>
          <p:cNvSpPr/>
          <p:nvPr/>
        </p:nvSpPr>
        <p:spPr>
          <a:xfrm>
            <a:off x="609601" y="1236420"/>
            <a:ext cx="11034531" cy="105554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2F382D-07B2-30CA-E84A-85CD80F65B59}"/>
              </a:ext>
            </a:extLst>
          </p:cNvPr>
          <p:cNvSpPr txBox="1"/>
          <p:nvPr/>
        </p:nvSpPr>
        <p:spPr>
          <a:xfrm>
            <a:off x="3433954" y="5714233"/>
            <a:ext cx="51251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accent3">
                    <a:lumMod val="50000"/>
                  </a:scheme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| Divider by 4 using D-flip/flop(7474) |</a:t>
            </a:r>
            <a:endParaRPr lang="ko-KR" altLang="en-US" sz="2000" dirty="0">
              <a:solidFill>
                <a:schemeClr val="accent3">
                  <a:lumMod val="50000"/>
                </a:schemeClr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pic>
        <p:nvPicPr>
          <p:cNvPr id="2" name="Picture 16">
            <a:extLst>
              <a:ext uri="{FF2B5EF4-FFF2-40B4-BE49-F238E27FC236}">
                <a16:creationId xmlns:a16="http://schemas.microsoft.com/office/drawing/2014/main" id="{79F2173F-056A-082A-6641-933BDFA77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778" y="1744343"/>
            <a:ext cx="5549726" cy="3567521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3" name="Picture 18">
            <a:extLst>
              <a:ext uri="{FF2B5EF4-FFF2-40B4-BE49-F238E27FC236}">
                <a16:creationId xmlns:a16="http://schemas.microsoft.com/office/drawing/2014/main" id="{EA83C2E8-98BF-F80E-C840-CA7237B50A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7504" y="1744343"/>
            <a:ext cx="4616962" cy="2967914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718131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64030683-7979-462F-B4DE-BFB3DE12166E}"/>
              </a:ext>
            </a:extLst>
          </p:cNvPr>
          <p:cNvSpPr txBox="1"/>
          <p:nvPr/>
        </p:nvSpPr>
        <p:spPr>
          <a:xfrm>
            <a:off x="609600" y="587336"/>
            <a:ext cx="10737954" cy="638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500"/>
              </a:lnSpc>
            </a:pPr>
            <a:r>
              <a:rPr lang="en-US" sz="3200" spc="300" dirty="0">
                <a:solidFill>
                  <a:schemeClr val="accent2">
                    <a:lumMod val="75000"/>
                  </a:schemeClr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Clock Frequency Divider</a:t>
            </a:r>
          </a:p>
        </p:txBody>
      </p:sp>
      <p:sp>
        <p:nvSpPr>
          <p:cNvPr id="39" name="Rectangle 32">
            <a:extLst>
              <a:ext uri="{FF2B5EF4-FFF2-40B4-BE49-F238E27FC236}">
                <a16:creationId xmlns:a16="http://schemas.microsoft.com/office/drawing/2014/main" id="{A77D2E62-5664-44B2-8274-5B574F3B4A19}"/>
              </a:ext>
            </a:extLst>
          </p:cNvPr>
          <p:cNvSpPr/>
          <p:nvPr/>
        </p:nvSpPr>
        <p:spPr>
          <a:xfrm>
            <a:off x="609601" y="1236420"/>
            <a:ext cx="11034531" cy="105554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2F382D-07B2-30CA-E84A-85CD80F65B59}"/>
              </a:ext>
            </a:extLst>
          </p:cNvPr>
          <p:cNvSpPr txBox="1"/>
          <p:nvPr/>
        </p:nvSpPr>
        <p:spPr>
          <a:xfrm>
            <a:off x="4658652" y="5714233"/>
            <a:ext cx="2675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accent3">
                    <a:lumMod val="50000"/>
                  </a:scheme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| 7474 D-type F/F |</a:t>
            </a:r>
            <a:endParaRPr lang="ko-KR" altLang="en-US" sz="2000" dirty="0">
              <a:solidFill>
                <a:schemeClr val="accent3">
                  <a:lumMod val="50000"/>
                </a:schemeClr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A2B22CB-2834-A5C7-9152-458951234B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3932" y="1703504"/>
            <a:ext cx="5746068" cy="3450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05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64030683-7979-462F-B4DE-BFB3DE12166E}"/>
              </a:ext>
            </a:extLst>
          </p:cNvPr>
          <p:cNvSpPr txBox="1"/>
          <p:nvPr/>
        </p:nvSpPr>
        <p:spPr>
          <a:xfrm>
            <a:off x="609599" y="587336"/>
            <a:ext cx="7063007" cy="684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500"/>
              </a:lnSpc>
            </a:pPr>
            <a:r>
              <a:rPr lang="en-US" sz="4500" spc="300" dirty="0">
                <a:solidFill>
                  <a:schemeClr val="accent2">
                    <a:lumMod val="75000"/>
                  </a:schemeClr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Analog computer</a:t>
            </a:r>
          </a:p>
        </p:txBody>
      </p:sp>
      <p:sp>
        <p:nvSpPr>
          <p:cNvPr id="39" name="Rectangle 32">
            <a:extLst>
              <a:ext uri="{FF2B5EF4-FFF2-40B4-BE49-F238E27FC236}">
                <a16:creationId xmlns:a16="http://schemas.microsoft.com/office/drawing/2014/main" id="{A77D2E62-5664-44B2-8274-5B574F3B4A19}"/>
              </a:ext>
            </a:extLst>
          </p:cNvPr>
          <p:cNvSpPr/>
          <p:nvPr/>
        </p:nvSpPr>
        <p:spPr>
          <a:xfrm>
            <a:off x="609601" y="1236420"/>
            <a:ext cx="11034531" cy="105554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388538" y="5714233"/>
            <a:ext cx="32159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accent3">
                    <a:lumMod val="50000"/>
                  </a:scheme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| Differential Amplifier |</a:t>
            </a:r>
            <a:endParaRPr lang="ko-KR" altLang="en-US" sz="2000" dirty="0">
              <a:solidFill>
                <a:schemeClr val="accent3">
                  <a:lumMod val="50000"/>
                </a:schemeClr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pic>
        <p:nvPicPr>
          <p:cNvPr id="2" name="Picture 19">
            <a:extLst>
              <a:ext uri="{FF2B5EF4-FFF2-40B4-BE49-F238E27FC236}">
                <a16:creationId xmlns:a16="http://schemas.microsoft.com/office/drawing/2014/main" id="{6E6191A9-15BC-760D-DF75-35F089864A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776" y="1814206"/>
            <a:ext cx="4773535" cy="3068564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3" name="Picture 21">
            <a:extLst>
              <a:ext uri="{FF2B5EF4-FFF2-40B4-BE49-F238E27FC236}">
                <a16:creationId xmlns:a16="http://schemas.microsoft.com/office/drawing/2014/main" id="{ECB0F83D-AFB1-E002-2CAB-2BB59090E0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9186" y="2836071"/>
            <a:ext cx="2734873" cy="9275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09461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64030683-7979-462F-B4DE-BFB3DE12166E}"/>
              </a:ext>
            </a:extLst>
          </p:cNvPr>
          <p:cNvSpPr txBox="1"/>
          <p:nvPr/>
        </p:nvSpPr>
        <p:spPr>
          <a:xfrm>
            <a:off x="609599" y="587336"/>
            <a:ext cx="7063007" cy="684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500"/>
              </a:lnSpc>
            </a:pPr>
            <a:r>
              <a:rPr lang="en-US" sz="4500" spc="300" dirty="0">
                <a:solidFill>
                  <a:schemeClr val="accent2">
                    <a:lumMod val="75000"/>
                  </a:schemeClr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Analog computer</a:t>
            </a:r>
          </a:p>
        </p:txBody>
      </p:sp>
      <p:sp>
        <p:nvSpPr>
          <p:cNvPr id="39" name="Rectangle 32">
            <a:extLst>
              <a:ext uri="{FF2B5EF4-FFF2-40B4-BE49-F238E27FC236}">
                <a16:creationId xmlns:a16="http://schemas.microsoft.com/office/drawing/2014/main" id="{A77D2E62-5664-44B2-8274-5B574F3B4A19}"/>
              </a:ext>
            </a:extLst>
          </p:cNvPr>
          <p:cNvSpPr/>
          <p:nvPr/>
        </p:nvSpPr>
        <p:spPr>
          <a:xfrm>
            <a:off x="609601" y="1236420"/>
            <a:ext cx="11034531" cy="105554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936496" y="5714233"/>
            <a:ext cx="41200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accent3">
                    <a:lumMod val="50000"/>
                  </a:scheme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| Inverting summing amplifier |</a:t>
            </a:r>
            <a:endParaRPr lang="ko-KR" altLang="en-US" sz="2000" dirty="0">
              <a:solidFill>
                <a:schemeClr val="accent3">
                  <a:lumMod val="50000"/>
                </a:schemeClr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pic>
        <p:nvPicPr>
          <p:cNvPr id="4" name="Picture 22">
            <a:extLst>
              <a:ext uri="{FF2B5EF4-FFF2-40B4-BE49-F238E27FC236}">
                <a16:creationId xmlns:a16="http://schemas.microsoft.com/office/drawing/2014/main" id="{F8A29E60-AF4E-4F97-ADB4-F568CF5C97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322" y="1777868"/>
            <a:ext cx="4735308" cy="304399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" name="Picture 24">
            <a:extLst>
              <a:ext uri="{FF2B5EF4-FFF2-40B4-BE49-F238E27FC236}">
                <a16:creationId xmlns:a16="http://schemas.microsoft.com/office/drawing/2014/main" id="{508B803B-7CA8-81AD-815E-A2E0B5EC38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3940" y="3256280"/>
            <a:ext cx="2692505" cy="4001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0454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64030683-7979-462F-B4DE-BFB3DE12166E}"/>
              </a:ext>
            </a:extLst>
          </p:cNvPr>
          <p:cNvSpPr txBox="1"/>
          <p:nvPr/>
        </p:nvSpPr>
        <p:spPr>
          <a:xfrm>
            <a:off x="609599" y="587336"/>
            <a:ext cx="7063007" cy="684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500"/>
              </a:lnSpc>
            </a:pPr>
            <a:r>
              <a:rPr lang="en-US" sz="4500" spc="300" dirty="0">
                <a:solidFill>
                  <a:schemeClr val="accent2">
                    <a:lumMod val="75000"/>
                  </a:schemeClr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Analog computer</a:t>
            </a:r>
          </a:p>
        </p:txBody>
      </p:sp>
      <p:sp>
        <p:nvSpPr>
          <p:cNvPr id="39" name="Rectangle 32">
            <a:extLst>
              <a:ext uri="{FF2B5EF4-FFF2-40B4-BE49-F238E27FC236}">
                <a16:creationId xmlns:a16="http://schemas.microsoft.com/office/drawing/2014/main" id="{A77D2E62-5664-44B2-8274-5B574F3B4A19}"/>
              </a:ext>
            </a:extLst>
          </p:cNvPr>
          <p:cNvSpPr/>
          <p:nvPr/>
        </p:nvSpPr>
        <p:spPr>
          <a:xfrm>
            <a:off x="609601" y="1236420"/>
            <a:ext cx="11034531" cy="105554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549373" y="5714233"/>
            <a:ext cx="48942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accent3">
                    <a:lumMod val="50000"/>
                  </a:scheme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| Non - Inverting summing amplifier |</a:t>
            </a:r>
            <a:endParaRPr lang="ko-KR" altLang="en-US" sz="2000" dirty="0">
              <a:solidFill>
                <a:schemeClr val="accent3">
                  <a:lumMod val="50000"/>
                </a:schemeClr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pic>
        <p:nvPicPr>
          <p:cNvPr id="2" name="Picture 25">
            <a:extLst>
              <a:ext uri="{FF2B5EF4-FFF2-40B4-BE49-F238E27FC236}">
                <a16:creationId xmlns:a16="http://schemas.microsoft.com/office/drawing/2014/main" id="{C577B1C2-8E0D-6EC9-02A2-7C4D167358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116" y="2173436"/>
            <a:ext cx="4328514" cy="2709334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3" name="Picture 27">
            <a:extLst>
              <a:ext uri="{FF2B5EF4-FFF2-40B4-BE49-F238E27FC236}">
                <a16:creationId xmlns:a16="http://schemas.microsoft.com/office/drawing/2014/main" id="{D6F3C092-6EE5-C5E5-9CC0-708BE4451F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7249" y="3024646"/>
            <a:ext cx="4409635" cy="8087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58433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64030683-7979-462F-B4DE-BFB3DE12166E}"/>
              </a:ext>
            </a:extLst>
          </p:cNvPr>
          <p:cNvSpPr txBox="1"/>
          <p:nvPr/>
        </p:nvSpPr>
        <p:spPr>
          <a:xfrm>
            <a:off x="609599" y="587336"/>
            <a:ext cx="7063007" cy="684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500"/>
              </a:lnSpc>
            </a:pPr>
            <a:r>
              <a:rPr lang="en-US" sz="4500" spc="300" dirty="0">
                <a:solidFill>
                  <a:schemeClr val="accent2">
                    <a:lumMod val="75000"/>
                  </a:schemeClr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Analog computer</a:t>
            </a:r>
          </a:p>
        </p:txBody>
      </p:sp>
      <p:sp>
        <p:nvSpPr>
          <p:cNvPr id="39" name="Rectangle 32">
            <a:extLst>
              <a:ext uri="{FF2B5EF4-FFF2-40B4-BE49-F238E27FC236}">
                <a16:creationId xmlns:a16="http://schemas.microsoft.com/office/drawing/2014/main" id="{A77D2E62-5664-44B2-8274-5B574F3B4A19}"/>
              </a:ext>
            </a:extLst>
          </p:cNvPr>
          <p:cNvSpPr/>
          <p:nvPr/>
        </p:nvSpPr>
        <p:spPr>
          <a:xfrm>
            <a:off x="609601" y="1236420"/>
            <a:ext cx="11034531" cy="105554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946385" y="5714233"/>
            <a:ext cx="8100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accent3">
                    <a:lumMod val="50000"/>
                  </a:scheme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| Analog computer for first-order linear differential equation|</a:t>
            </a:r>
            <a:endParaRPr lang="ko-KR" altLang="en-US" sz="2000" dirty="0">
              <a:solidFill>
                <a:schemeClr val="accent3">
                  <a:lumMod val="50000"/>
                </a:schemeClr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3783580-F01C-8A16-14E4-F1B3E37010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6996" y="2494655"/>
            <a:ext cx="7600871" cy="2721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152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64030683-7979-462F-B4DE-BFB3DE12166E}"/>
              </a:ext>
            </a:extLst>
          </p:cNvPr>
          <p:cNvSpPr txBox="1"/>
          <p:nvPr/>
        </p:nvSpPr>
        <p:spPr>
          <a:xfrm>
            <a:off x="609599" y="587336"/>
            <a:ext cx="7063007" cy="684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500"/>
              </a:lnSpc>
            </a:pPr>
            <a:r>
              <a:rPr lang="en-US" sz="4500" spc="300" dirty="0">
                <a:solidFill>
                  <a:schemeClr val="accent2">
                    <a:lumMod val="75000"/>
                  </a:schemeClr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Analog computer</a:t>
            </a:r>
          </a:p>
        </p:txBody>
      </p:sp>
      <p:sp>
        <p:nvSpPr>
          <p:cNvPr id="39" name="Rectangle 32">
            <a:extLst>
              <a:ext uri="{FF2B5EF4-FFF2-40B4-BE49-F238E27FC236}">
                <a16:creationId xmlns:a16="http://schemas.microsoft.com/office/drawing/2014/main" id="{A77D2E62-5664-44B2-8274-5B574F3B4A19}"/>
              </a:ext>
            </a:extLst>
          </p:cNvPr>
          <p:cNvSpPr/>
          <p:nvPr/>
        </p:nvSpPr>
        <p:spPr>
          <a:xfrm>
            <a:off x="609601" y="1236420"/>
            <a:ext cx="11034531" cy="105554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734790" y="5714233"/>
            <a:ext cx="85234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accent3">
                    <a:lumMod val="50000"/>
                  </a:scheme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| Analog computer for second-order linear differential equation|</a:t>
            </a:r>
            <a:endParaRPr lang="ko-KR" altLang="en-US" sz="2000" dirty="0">
              <a:solidFill>
                <a:schemeClr val="accent3">
                  <a:lumMod val="50000"/>
                </a:schemeClr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C98737F-BBA7-3A55-D6A3-D638F06EEE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3838" y="2166761"/>
            <a:ext cx="5544324" cy="252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439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64030683-7979-462F-B4DE-BFB3DE12166E}"/>
              </a:ext>
            </a:extLst>
          </p:cNvPr>
          <p:cNvSpPr txBox="1"/>
          <p:nvPr/>
        </p:nvSpPr>
        <p:spPr>
          <a:xfrm>
            <a:off x="609599" y="587336"/>
            <a:ext cx="7063007" cy="684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500"/>
              </a:lnSpc>
            </a:pPr>
            <a:r>
              <a:rPr lang="en-US" sz="4500" spc="300" dirty="0">
                <a:solidFill>
                  <a:schemeClr val="accent2">
                    <a:lumMod val="75000"/>
                  </a:schemeClr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Analog computer</a:t>
            </a:r>
          </a:p>
        </p:txBody>
      </p:sp>
      <p:sp>
        <p:nvSpPr>
          <p:cNvPr id="39" name="Rectangle 32">
            <a:extLst>
              <a:ext uri="{FF2B5EF4-FFF2-40B4-BE49-F238E27FC236}">
                <a16:creationId xmlns:a16="http://schemas.microsoft.com/office/drawing/2014/main" id="{A77D2E62-5664-44B2-8274-5B574F3B4A19}"/>
              </a:ext>
            </a:extLst>
          </p:cNvPr>
          <p:cNvSpPr/>
          <p:nvPr/>
        </p:nvSpPr>
        <p:spPr>
          <a:xfrm>
            <a:off x="609601" y="1236420"/>
            <a:ext cx="11034531" cy="105554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549373" y="5714233"/>
            <a:ext cx="48942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accent3">
                    <a:lumMod val="50000"/>
                  </a:scheme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| Non - Inverting summing amplifier |</a:t>
            </a:r>
            <a:endParaRPr lang="ko-KR" altLang="en-US" sz="2000" dirty="0">
              <a:solidFill>
                <a:schemeClr val="accent3">
                  <a:lumMod val="50000"/>
                </a:schemeClr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pic>
        <p:nvPicPr>
          <p:cNvPr id="2" name="Picture 25">
            <a:extLst>
              <a:ext uri="{FF2B5EF4-FFF2-40B4-BE49-F238E27FC236}">
                <a16:creationId xmlns:a16="http://schemas.microsoft.com/office/drawing/2014/main" id="{C577B1C2-8E0D-6EC9-02A2-7C4D167358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116" y="2173436"/>
            <a:ext cx="4328514" cy="2709334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3" name="Picture 27">
            <a:extLst>
              <a:ext uri="{FF2B5EF4-FFF2-40B4-BE49-F238E27FC236}">
                <a16:creationId xmlns:a16="http://schemas.microsoft.com/office/drawing/2014/main" id="{D6F3C092-6EE5-C5E5-9CC0-708BE4451F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7249" y="3024646"/>
            <a:ext cx="4409635" cy="8087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61451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609599" y="587336"/>
            <a:ext cx="7063006" cy="6585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ts val="4500"/>
              </a:lnSpc>
              <a:defRPr/>
            </a:pPr>
            <a:r>
              <a:rPr lang="en-US" altLang="ko-KR" sz="4500" spc="300">
                <a:solidFill>
                  <a:schemeClr val="accent2">
                    <a:lumMod val="75000"/>
                  </a:schemeClr>
                </a:solidFill>
                <a:latin typeface="나눔스퀘어 네오 ExtraBold"/>
                <a:ea typeface="나눔스퀘어 네오 ExtraBold"/>
              </a:rPr>
              <a:t>555Timer </a:t>
            </a:r>
            <a:r>
              <a:rPr lang="ko-KR" altLang="en-US" sz="4500" spc="300">
                <a:solidFill>
                  <a:schemeClr val="accent2">
                    <a:lumMod val="75000"/>
                  </a:schemeClr>
                </a:solidFill>
                <a:latin typeface="나눔스퀘어 네오 ExtraBold"/>
                <a:ea typeface="나눔스퀘어 네오 ExtraBold"/>
              </a:rPr>
              <a:t>회로도</a:t>
            </a:r>
          </a:p>
        </p:txBody>
      </p:sp>
      <p:sp>
        <p:nvSpPr>
          <p:cNvPr id="39" name="Rectangle 32">
            <a:extLst>
              <a:ext uri="{FF2B5EF4-FFF2-40B4-BE49-F238E27FC236}">
                <a16:creationId xmlns:a16="http://schemas.microsoft.com/office/drawing/2014/main" id="{A77D2E62-5664-44B2-8274-5B574F3B4A19}"/>
              </a:ext>
            </a:extLst>
          </p:cNvPr>
          <p:cNvSpPr/>
          <p:nvPr/>
        </p:nvSpPr>
        <p:spPr>
          <a:xfrm>
            <a:off x="609601" y="1236420"/>
            <a:ext cx="11034531" cy="105554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273935" y="5714233"/>
            <a:ext cx="34451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accent3">
                    <a:lumMod val="50000"/>
                  </a:scheme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| Square wave oscillator |</a:t>
            </a:r>
            <a:endParaRPr lang="ko-KR" altLang="en-US" sz="2000" dirty="0">
              <a:solidFill>
                <a:schemeClr val="accent3">
                  <a:lumMod val="50000"/>
                </a:schemeClr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30AE9F5-5450-ECE4-1623-075B49FDAA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82" y="1567618"/>
            <a:ext cx="6380107" cy="371526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18C4CE8-EF0B-2AE2-52A7-C993F2064C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9157" y="1703614"/>
            <a:ext cx="5408011" cy="3258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88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609599" y="587336"/>
            <a:ext cx="9280301" cy="6585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ts val="4500"/>
              </a:lnSpc>
              <a:defRPr/>
            </a:pPr>
            <a:r>
              <a:rPr lang="en-US" altLang="ko-KR" sz="4500" spc="300">
                <a:solidFill>
                  <a:schemeClr val="accent2">
                    <a:lumMod val="75000"/>
                  </a:schemeClr>
                </a:solidFill>
                <a:latin typeface="나눔스퀘어 네오 ExtraBold"/>
                <a:ea typeface="나눔스퀘어 네오 ExtraBold"/>
              </a:rPr>
              <a:t>555timer&amp;D-flip/flop </a:t>
            </a:r>
            <a:r>
              <a:rPr lang="ko-KR" altLang="en-US" sz="4500" spc="300">
                <a:solidFill>
                  <a:schemeClr val="accent2">
                    <a:lumMod val="75000"/>
                  </a:schemeClr>
                </a:solidFill>
                <a:latin typeface="나눔스퀘어 네오 ExtraBold"/>
                <a:ea typeface="나눔스퀘어 네오 ExtraBold"/>
              </a:rPr>
              <a:t>회로도</a:t>
            </a:r>
          </a:p>
        </p:txBody>
      </p:sp>
      <p:sp>
        <p:nvSpPr>
          <p:cNvPr id="39" name="Rectangle 32">
            <a:extLst>
              <a:ext uri="{FF2B5EF4-FFF2-40B4-BE49-F238E27FC236}">
                <a16:creationId xmlns:a16="http://schemas.microsoft.com/office/drawing/2014/main" id="{A77D2E62-5664-44B2-8274-5B574F3B4A19}"/>
              </a:ext>
            </a:extLst>
          </p:cNvPr>
          <p:cNvSpPr/>
          <p:nvPr/>
        </p:nvSpPr>
        <p:spPr>
          <a:xfrm>
            <a:off x="609601" y="1236420"/>
            <a:ext cx="11034531" cy="105554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051925" y="5714233"/>
            <a:ext cx="38892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accent3">
                    <a:lumMod val="50000"/>
                  </a:scheme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| Clock frequency divider-4 |</a:t>
            </a:r>
            <a:endParaRPr lang="ko-KR" altLang="en-US" sz="2000" dirty="0">
              <a:solidFill>
                <a:schemeClr val="accent3">
                  <a:lumMod val="50000"/>
                </a:schemeClr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E40CF76-DE27-E882-2D83-EFA3F3AD7F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74235"/>
            <a:ext cx="11887200" cy="390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587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A77D2E62-5664-44B2-8274-5B574F3B4A19}"/>
              </a:ext>
            </a:extLst>
          </p:cNvPr>
          <p:cNvSpPr/>
          <p:nvPr/>
        </p:nvSpPr>
        <p:spPr>
          <a:xfrm>
            <a:off x="-14990" y="0"/>
            <a:ext cx="4305782" cy="6858000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DD9E04-721D-4E7F-A6AF-E91E69333339}"/>
              </a:ext>
            </a:extLst>
          </p:cNvPr>
          <p:cNvSpPr txBox="1"/>
          <p:nvPr/>
        </p:nvSpPr>
        <p:spPr>
          <a:xfrm>
            <a:off x="6331359" y="1266462"/>
            <a:ext cx="1816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01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469DC0-A5CA-4D3C-BF0C-C92904B23FA9}"/>
              </a:ext>
            </a:extLst>
          </p:cNvPr>
          <p:cNvSpPr txBox="1"/>
          <p:nvPr/>
        </p:nvSpPr>
        <p:spPr>
          <a:xfrm>
            <a:off x="6331357" y="2741281"/>
            <a:ext cx="1816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02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87A195C-B661-431D-A4E6-F2E174AA742D}"/>
              </a:ext>
            </a:extLst>
          </p:cNvPr>
          <p:cNvSpPr txBox="1"/>
          <p:nvPr/>
        </p:nvSpPr>
        <p:spPr>
          <a:xfrm>
            <a:off x="6331358" y="4187274"/>
            <a:ext cx="1816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03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B884961B-262C-465F-B10C-A49D2F148780}"/>
              </a:ext>
            </a:extLst>
          </p:cNvPr>
          <p:cNvGrpSpPr/>
          <p:nvPr/>
        </p:nvGrpSpPr>
        <p:grpSpPr>
          <a:xfrm>
            <a:off x="7145643" y="1796431"/>
            <a:ext cx="2987125" cy="2943739"/>
            <a:chOff x="6096000" y="1960233"/>
            <a:chExt cx="5370291" cy="2943739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B38D87B-A96E-4677-A249-25C979008B44}"/>
                </a:ext>
              </a:extLst>
            </p:cNvPr>
            <p:cNvCxnSpPr/>
            <p:nvPr/>
          </p:nvCxnSpPr>
          <p:spPr>
            <a:xfrm>
              <a:off x="6096002" y="4903972"/>
              <a:ext cx="5370289" cy="0"/>
            </a:xfrm>
            <a:prstGeom prst="line">
              <a:avLst/>
            </a:prstGeom>
            <a:ln w="127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3400DD85-5A1F-4A0A-B2E8-8F9037B786EF}"/>
                </a:ext>
              </a:extLst>
            </p:cNvPr>
            <p:cNvCxnSpPr/>
            <p:nvPr/>
          </p:nvCxnSpPr>
          <p:spPr>
            <a:xfrm>
              <a:off x="6096000" y="3504708"/>
              <a:ext cx="5370287" cy="0"/>
            </a:xfrm>
            <a:prstGeom prst="line">
              <a:avLst/>
            </a:prstGeom>
            <a:ln w="127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5572F074-9A91-4537-B008-EC1A735613D9}"/>
                </a:ext>
              </a:extLst>
            </p:cNvPr>
            <p:cNvCxnSpPr/>
            <p:nvPr/>
          </p:nvCxnSpPr>
          <p:spPr>
            <a:xfrm>
              <a:off x="6096000" y="1960233"/>
              <a:ext cx="5370287" cy="0"/>
            </a:xfrm>
            <a:prstGeom prst="line">
              <a:avLst/>
            </a:prstGeom>
            <a:ln w="127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>
            <a:off x="7104858" y="1294053"/>
            <a:ext cx="3414535" cy="4772217"/>
            <a:chOff x="9140825" y="1559235"/>
            <a:chExt cx="2355850" cy="3551749"/>
          </a:xfrm>
        </p:grpSpPr>
        <p:sp>
          <p:nvSpPr>
            <p:cNvPr id="69" name="TextBox 68"/>
            <p:cNvSpPr txBox="1"/>
            <p:nvPr/>
          </p:nvSpPr>
          <p:spPr>
            <a:xfrm>
              <a:off x="9140827" y="1559235"/>
              <a:ext cx="2355848" cy="38940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800">
                  <a:solidFill>
                    <a:schemeClr val="bg2">
                      <a:lumMod val="50000"/>
                    </a:schemeClr>
                  </a:solidFill>
                  <a:latin typeface="나눔스퀘어 네오 ExtraBold"/>
                  <a:ea typeface="나눔스퀘어 네오 ExtraBold"/>
                  <a:cs typeface="Open Sans"/>
                </a:rPr>
                <a:t>프로젝트 목적</a:t>
              </a:r>
              <a:endParaRPr lang="en-US" sz="2800">
                <a:solidFill>
                  <a:schemeClr val="bg2">
                    <a:lumMod val="50000"/>
                  </a:schemeClr>
                </a:solidFill>
                <a:latin typeface="나눔스퀘어 네오 ExtraBold"/>
                <a:ea typeface="나눔스퀘어 네오 ExtraBold"/>
                <a:cs typeface="Open Sans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9140827" y="2687658"/>
              <a:ext cx="2355848" cy="38112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800">
                  <a:solidFill>
                    <a:schemeClr val="bg2">
                      <a:lumMod val="50000"/>
                    </a:schemeClr>
                  </a:solidFill>
                  <a:latin typeface="나눔스퀘어 네오 ExtraBold"/>
                  <a:ea typeface="나눔스퀘어 네오 ExtraBold"/>
                  <a:cs typeface="Open Sans"/>
                </a:rPr>
                <a:t>프로젝트 내용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9140826" y="3759502"/>
              <a:ext cx="2355848" cy="133674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800">
                  <a:solidFill>
                    <a:schemeClr val="bg2">
                      <a:lumMod val="50000"/>
                    </a:schemeClr>
                  </a:solidFill>
                  <a:latin typeface="나눔스퀘어 네오 ExtraBold"/>
                  <a:ea typeface="나눔스퀘어 네오 ExtraBold"/>
                  <a:cs typeface="Open Sans"/>
                </a:rPr>
                <a:t>프로젝트 회로도</a:t>
              </a:r>
            </a:p>
            <a:p>
              <a:pPr lvl="0">
                <a:defRPr/>
              </a:pPr>
              <a:endParaRPr lang="en-US" sz="2800">
                <a:solidFill>
                  <a:schemeClr val="bg2">
                    <a:lumMod val="50000"/>
                  </a:schemeClr>
                </a:solidFill>
                <a:latin typeface="나눔스퀘어 네오 ExtraBold"/>
                <a:ea typeface="나눔스퀘어 네오 ExtraBold"/>
                <a:cs typeface="Open Sans"/>
              </a:endParaRPr>
            </a:p>
            <a:p>
              <a:pPr lvl="0">
                <a:defRPr/>
              </a:pPr>
              <a:endParaRPr lang="en-US" altLang="ko-KR" sz="2800">
                <a:solidFill>
                  <a:schemeClr val="bg2">
                    <a:lumMod val="50000"/>
                  </a:schemeClr>
                </a:solidFill>
                <a:latin typeface="나눔스퀘어 네오 ExtraBold"/>
                <a:ea typeface="나눔스퀘어 네오 ExtraBold"/>
                <a:cs typeface="Open Sans"/>
              </a:endParaRPr>
            </a:p>
            <a:p>
              <a:pPr lvl="0">
                <a:defRPr/>
              </a:pPr>
              <a:r>
                <a:rPr lang="ko-KR" altLang="en-US" sz="2800">
                  <a:solidFill>
                    <a:schemeClr val="bg2">
                      <a:lumMod val="50000"/>
                    </a:schemeClr>
                  </a:solidFill>
                  <a:latin typeface="나눔스퀘어 네오 ExtraBold"/>
                  <a:ea typeface="나눔스퀘어 네오 ExtraBold"/>
                  <a:cs typeface="Open Sans"/>
                </a:rPr>
                <a:t>프로젝트 결과</a:t>
              </a: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810426" y="1054618"/>
            <a:ext cx="2873188" cy="657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ts val="4500"/>
              </a:lnSpc>
              <a:defRPr/>
            </a:pPr>
            <a:r>
              <a:rPr lang="ko-KR" altLang="en-US" sz="4500" spc="300">
                <a:solidFill>
                  <a:schemeClr val="accent3"/>
                </a:solidFill>
                <a:latin typeface="나눔스퀘어 네오 ExtraBold"/>
                <a:ea typeface="나눔스퀘어 네오 ExtraBold"/>
              </a:rPr>
              <a:t>목차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216789-59CE-ADCD-321C-C6ACB578F0E4}"/>
              </a:ext>
            </a:extLst>
          </p:cNvPr>
          <p:cNvSpPr txBox="1"/>
          <p:nvPr/>
        </p:nvSpPr>
        <p:spPr>
          <a:xfrm>
            <a:off x="6331359" y="5399078"/>
            <a:ext cx="1816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04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C1B7F3A-AD46-B031-46F0-0C337BD9D40B}"/>
              </a:ext>
            </a:extLst>
          </p:cNvPr>
          <p:cNvCxnSpPr>
            <a:cxnSpLocks/>
          </p:cNvCxnSpPr>
          <p:nvPr/>
        </p:nvCxnSpPr>
        <p:spPr>
          <a:xfrm>
            <a:off x="7164823" y="6045409"/>
            <a:ext cx="2967945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1786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609599" y="587336"/>
            <a:ext cx="9608210" cy="6585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ts val="4500"/>
              </a:lnSpc>
              <a:defRPr/>
            </a:pPr>
            <a:r>
              <a:rPr lang="en-US" altLang="ko-KR" sz="4500" spc="300">
                <a:solidFill>
                  <a:schemeClr val="accent2">
                    <a:lumMod val="75000"/>
                  </a:schemeClr>
                </a:solidFill>
                <a:latin typeface="나눔스퀘어 네오 ExtraBold"/>
                <a:ea typeface="나눔스퀘어 네오 ExtraBold"/>
              </a:rPr>
              <a:t>Analog computer(1) </a:t>
            </a:r>
            <a:r>
              <a:rPr lang="ko-KR" altLang="en-US" sz="4500" spc="300">
                <a:solidFill>
                  <a:schemeClr val="accent2">
                    <a:lumMod val="75000"/>
                  </a:schemeClr>
                </a:solidFill>
                <a:latin typeface="나눔스퀘어 네오 ExtraBold"/>
                <a:ea typeface="나눔스퀘어 네오 ExtraBold"/>
              </a:rPr>
              <a:t>회로도</a:t>
            </a:r>
          </a:p>
        </p:txBody>
      </p:sp>
      <p:sp>
        <p:nvSpPr>
          <p:cNvPr id="39" name="Rectangle 32"/>
          <p:cNvSpPr/>
          <p:nvPr/>
        </p:nvSpPr>
        <p:spPr>
          <a:xfrm>
            <a:off x="609601" y="1236420"/>
            <a:ext cx="11034531" cy="105554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727960" y="5714233"/>
            <a:ext cx="6831330" cy="3893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나눔스퀘어 네오 Bold"/>
                <a:ea typeface="나눔스퀘어 네오 Bold"/>
              </a:rPr>
              <a:t>|Analog computer for first-order linear differential equation |</a:t>
            </a:r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9601" y="1535915"/>
            <a:ext cx="5486399" cy="3786169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096000" y="1535915"/>
            <a:ext cx="5548132" cy="3786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107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609599" y="587336"/>
            <a:ext cx="9682381" cy="6585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ts val="4500"/>
              </a:lnSpc>
              <a:defRPr/>
            </a:pPr>
            <a:r>
              <a:rPr lang="en-US" altLang="ko-KR" sz="4500" spc="300">
                <a:solidFill>
                  <a:schemeClr val="accent2">
                    <a:lumMod val="75000"/>
                  </a:schemeClr>
                </a:solidFill>
                <a:latin typeface="나눔스퀘어 네오 ExtraBold"/>
                <a:ea typeface="나눔스퀘어 네오 ExtraBold"/>
              </a:rPr>
              <a:t>Analog computer(2)</a:t>
            </a:r>
            <a:r>
              <a:rPr lang="ko-KR" altLang="en-US" sz="4500" spc="300">
                <a:solidFill>
                  <a:schemeClr val="accent2">
                    <a:lumMod val="75000"/>
                  </a:schemeClr>
                </a:solidFill>
                <a:latin typeface="나눔스퀘어 네오 ExtraBold"/>
                <a:ea typeface="나눔스퀘어 네오 ExtraBold"/>
              </a:rPr>
              <a:t>회로도</a:t>
            </a:r>
          </a:p>
        </p:txBody>
      </p:sp>
      <p:sp>
        <p:nvSpPr>
          <p:cNvPr id="39" name="Rectangle 32"/>
          <p:cNvSpPr/>
          <p:nvPr/>
        </p:nvSpPr>
        <p:spPr>
          <a:xfrm>
            <a:off x="609601" y="1236420"/>
            <a:ext cx="11034531" cy="105554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746885" y="5714233"/>
            <a:ext cx="8822055" cy="3893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나눔스퀘어 네오 Bold"/>
                <a:ea typeface="나눔스퀘어 네오 Bold"/>
              </a:rPr>
              <a:t>|Analog computer for second-order linear differential equation(overdamped) |</a:t>
            </a:r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00037" y="1416564"/>
            <a:ext cx="4321051" cy="4024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810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64030683-7979-462F-B4DE-BFB3DE12166E}"/>
              </a:ext>
            </a:extLst>
          </p:cNvPr>
          <p:cNvSpPr txBox="1"/>
          <p:nvPr/>
        </p:nvSpPr>
        <p:spPr>
          <a:xfrm>
            <a:off x="609600" y="587336"/>
            <a:ext cx="5903346" cy="684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500"/>
              </a:lnSpc>
            </a:pPr>
            <a:r>
              <a:rPr lang="ko-KR" altLang="en-US" sz="3200" spc="300">
                <a:solidFill>
                  <a:schemeClr val="accent3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참고문헌</a:t>
            </a:r>
            <a:endParaRPr lang="en-US" sz="3200" spc="300" dirty="0">
              <a:solidFill>
                <a:schemeClr val="accent3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  <p:sp>
        <p:nvSpPr>
          <p:cNvPr id="39" name="Rectangle 32">
            <a:extLst>
              <a:ext uri="{FF2B5EF4-FFF2-40B4-BE49-F238E27FC236}">
                <a16:creationId xmlns:a16="http://schemas.microsoft.com/office/drawing/2014/main" id="{A77D2E62-5664-44B2-8274-5B574F3B4A19}"/>
              </a:ext>
            </a:extLst>
          </p:cNvPr>
          <p:cNvSpPr/>
          <p:nvPr/>
        </p:nvSpPr>
        <p:spPr>
          <a:xfrm>
            <a:off x="609601" y="1236420"/>
            <a:ext cx="11034531" cy="105554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9600" y="1341974"/>
            <a:ext cx="2329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1200" dirty="0">
              <a:solidFill>
                <a:schemeClr val="accent2">
                  <a:lumMod val="75000"/>
                </a:schemeClr>
              </a:solidFill>
              <a:latin typeface="나눔스퀘어 네오 Light" panose="00000400000000000000" pitchFamily="2" charset="-127"/>
              <a:ea typeface="나눔스퀘어 네오 Light" panose="00000400000000000000" pitchFamily="2" charset="-127"/>
            </a:endParaRPr>
          </a:p>
          <a:p>
            <a:pPr fontAlgn="base" latinLnBrk="1"/>
            <a:r>
              <a:rPr lang="en-US" altLang="ko-KR" sz="12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- </a:t>
            </a:r>
            <a:r>
              <a:rPr lang="ko-KR" altLang="en-US" sz="1200" dirty="0" err="1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전자전기컴퓨터설계실험</a:t>
            </a:r>
            <a:r>
              <a:rPr lang="en-US" altLang="ko-KR" sz="12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1 </a:t>
            </a:r>
            <a:r>
              <a:rPr lang="ko-KR" altLang="en-US" sz="12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교안</a:t>
            </a:r>
            <a:r>
              <a:rPr lang="en-US" altLang="ko-KR" sz="12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4522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64030683-7979-462F-B4DE-BFB3DE12166E}"/>
              </a:ext>
            </a:extLst>
          </p:cNvPr>
          <p:cNvSpPr txBox="1"/>
          <p:nvPr/>
        </p:nvSpPr>
        <p:spPr>
          <a:xfrm>
            <a:off x="609600" y="587336"/>
            <a:ext cx="10591800" cy="684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500"/>
              </a:lnSpc>
            </a:pPr>
            <a:r>
              <a:rPr lang="ko-KR" altLang="en-US" sz="4500" spc="300" dirty="0">
                <a:solidFill>
                  <a:schemeClr val="accent2">
                    <a:lumMod val="75000"/>
                  </a:schemeClr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프로젝트 목적</a:t>
            </a:r>
            <a:endParaRPr lang="en-US" sz="4500" spc="300" dirty="0">
              <a:solidFill>
                <a:schemeClr val="accent2">
                  <a:lumMod val="75000"/>
                </a:schemeClr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  <p:sp>
        <p:nvSpPr>
          <p:cNvPr id="39" name="Rectangle 32">
            <a:extLst>
              <a:ext uri="{FF2B5EF4-FFF2-40B4-BE49-F238E27FC236}">
                <a16:creationId xmlns:a16="http://schemas.microsoft.com/office/drawing/2014/main" id="{A77D2E62-5664-44B2-8274-5B574F3B4A19}"/>
              </a:ext>
            </a:extLst>
          </p:cNvPr>
          <p:cNvSpPr/>
          <p:nvPr/>
        </p:nvSpPr>
        <p:spPr>
          <a:xfrm>
            <a:off x="609601" y="1236420"/>
            <a:ext cx="11034531" cy="105554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34">
            <a:extLst>
              <a:ext uri="{FF2B5EF4-FFF2-40B4-BE49-F238E27FC236}">
                <a16:creationId xmlns:a16="http://schemas.microsoft.com/office/drawing/2014/main" id="{8004DD79-7F04-4ACD-83DF-20EB28303C03}"/>
              </a:ext>
            </a:extLst>
          </p:cNvPr>
          <p:cNvSpPr/>
          <p:nvPr/>
        </p:nvSpPr>
        <p:spPr>
          <a:xfrm>
            <a:off x="13673385" y="5018859"/>
            <a:ext cx="131843" cy="13184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1" name="그룹 80"/>
          <p:cNvGrpSpPr/>
          <p:nvPr/>
        </p:nvGrpSpPr>
        <p:grpSpPr>
          <a:xfrm>
            <a:off x="1495042" y="1645875"/>
            <a:ext cx="9159856" cy="4826726"/>
            <a:chOff x="977607" y="1471480"/>
            <a:chExt cx="10082104" cy="5235581"/>
          </a:xfrm>
        </p:grpSpPr>
        <p:cxnSp>
          <p:nvCxnSpPr>
            <p:cNvPr id="56" name="직선 연결선 55"/>
            <p:cNvCxnSpPr/>
            <p:nvPr/>
          </p:nvCxnSpPr>
          <p:spPr>
            <a:xfrm>
              <a:off x="1999108" y="3679395"/>
              <a:ext cx="4001345" cy="1593636"/>
            </a:xfrm>
            <a:prstGeom prst="line">
              <a:avLst/>
            </a:prstGeom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 flipV="1">
              <a:off x="6000453" y="2402586"/>
              <a:ext cx="30879" cy="2843293"/>
            </a:xfrm>
            <a:prstGeom prst="line">
              <a:avLst/>
            </a:prstGeom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 flipV="1">
              <a:off x="2958645" y="5245880"/>
              <a:ext cx="3072687" cy="525055"/>
            </a:xfrm>
            <a:prstGeom prst="line">
              <a:avLst/>
            </a:prstGeom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6126866" y="5245879"/>
              <a:ext cx="3011943" cy="525056"/>
            </a:xfrm>
            <a:prstGeom prst="line">
              <a:avLst/>
            </a:prstGeom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6031286" y="3711545"/>
              <a:ext cx="4022234" cy="1602152"/>
            </a:xfrm>
            <a:prstGeom prst="line">
              <a:avLst/>
            </a:prstGeom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그룹 14"/>
            <p:cNvGrpSpPr/>
            <p:nvPr/>
          </p:nvGrpSpPr>
          <p:grpSpPr>
            <a:xfrm>
              <a:off x="5079957" y="1471480"/>
              <a:ext cx="1902658" cy="1896861"/>
              <a:chOff x="4664488" y="1488884"/>
              <a:chExt cx="1902658" cy="1896861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42" name="Oval 44">
                <a:extLst>
                  <a:ext uri="{FF2B5EF4-FFF2-40B4-BE49-F238E27FC236}">
                    <a16:creationId xmlns:a16="http://schemas.microsoft.com/office/drawing/2014/main" id="{6F61CB1A-9525-4654-A451-28862B79E400}"/>
                  </a:ext>
                </a:extLst>
              </p:cNvPr>
              <p:cNvSpPr/>
              <p:nvPr/>
            </p:nvSpPr>
            <p:spPr>
              <a:xfrm rot="10800000">
                <a:off x="4664488" y="1488884"/>
                <a:ext cx="1902658" cy="1896861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5140133" y="2158380"/>
                <a:ext cx="951364" cy="56754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2800" dirty="0">
                    <a:solidFill>
                      <a:schemeClr val="accent2">
                        <a:lumMod val="50000"/>
                      </a:schemeClr>
                    </a:solidFill>
                    <a:latin typeface="나눔스퀘어 네오 Heavy" panose="00000A00000000000000" pitchFamily="2" charset="-127"/>
                    <a:ea typeface="나눔스퀘어 네오 Heavy" panose="00000A00000000000000" pitchFamily="2" charset="-127"/>
                  </a:rPr>
                  <a:t>제작</a:t>
                </a:r>
              </a:p>
            </p:txBody>
          </p:sp>
        </p:grpSp>
        <p:grpSp>
          <p:nvGrpSpPr>
            <p:cNvPr id="10" name="그룹 9"/>
            <p:cNvGrpSpPr>
              <a:grpSpLocks noChangeAspect="1"/>
            </p:cNvGrpSpPr>
            <p:nvPr/>
          </p:nvGrpSpPr>
          <p:grpSpPr>
            <a:xfrm>
              <a:off x="4798120" y="3876592"/>
              <a:ext cx="2445551" cy="2421614"/>
              <a:chOff x="702785" y="2506747"/>
              <a:chExt cx="2954385" cy="2925467"/>
            </a:xfrm>
          </p:grpSpPr>
          <p:sp>
            <p:nvSpPr>
              <p:cNvPr id="23" name="Oval 44">
                <a:extLst>
                  <a:ext uri="{FF2B5EF4-FFF2-40B4-BE49-F238E27FC236}">
                    <a16:creationId xmlns:a16="http://schemas.microsoft.com/office/drawing/2014/main" id="{6F61CB1A-9525-4654-A451-28862B79E400}"/>
                  </a:ext>
                </a:extLst>
              </p:cNvPr>
              <p:cNvSpPr/>
              <p:nvPr/>
            </p:nvSpPr>
            <p:spPr>
              <a:xfrm>
                <a:off x="702785" y="2506747"/>
                <a:ext cx="2954385" cy="2925467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845705" y="3447259"/>
                <a:ext cx="2652022" cy="1250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8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나눔스퀘어 네오 Heavy" panose="00000A00000000000000" pitchFamily="2" charset="-127"/>
                    <a:ea typeface="나눔스퀘어 네오 Heavy" panose="00000A00000000000000" pitchFamily="2" charset="-127"/>
                  </a:rPr>
                  <a:t>Electrical</a:t>
                </a:r>
              </a:p>
              <a:p>
                <a:pPr algn="ctr"/>
                <a:r>
                  <a:rPr lang="en-US" altLang="ko-KR" sz="28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나눔스퀘어 네오 Heavy" panose="00000A00000000000000" pitchFamily="2" charset="-127"/>
                    <a:ea typeface="나눔스퀘어 네오 Heavy" panose="00000A00000000000000" pitchFamily="2" charset="-127"/>
                  </a:rPr>
                  <a:t>engineer</a:t>
                </a:r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>
              <a:off x="9157054" y="2709424"/>
              <a:ext cx="1902657" cy="1896861"/>
              <a:chOff x="9547824" y="2468946"/>
              <a:chExt cx="1902657" cy="1896861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19" name="Oval 44">
                <a:extLst>
                  <a:ext uri="{FF2B5EF4-FFF2-40B4-BE49-F238E27FC236}">
                    <a16:creationId xmlns:a16="http://schemas.microsoft.com/office/drawing/2014/main" id="{6F61CB1A-9525-4654-A451-28862B79E400}"/>
                  </a:ext>
                </a:extLst>
              </p:cNvPr>
              <p:cNvSpPr/>
              <p:nvPr/>
            </p:nvSpPr>
            <p:spPr>
              <a:xfrm>
                <a:off x="9547824" y="2468946"/>
                <a:ext cx="1902657" cy="1896861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9983849" y="3101351"/>
                <a:ext cx="951364" cy="5675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2800" dirty="0">
                    <a:solidFill>
                      <a:schemeClr val="accent2">
                        <a:lumMod val="50000"/>
                      </a:schemeClr>
                    </a:solidFill>
                    <a:latin typeface="나눔스퀘어 네오 Heavy" panose="00000A00000000000000" pitchFamily="2" charset="-127"/>
                    <a:ea typeface="나눔스퀘어 네오 Heavy" panose="00000A00000000000000" pitchFamily="2" charset="-127"/>
                  </a:rPr>
                  <a:t>측정</a:t>
                </a:r>
                <a:endParaRPr lang="en-US" altLang="ko-KR" sz="2800" dirty="0">
                  <a:solidFill>
                    <a:schemeClr val="accent2">
                      <a:lumMod val="50000"/>
                    </a:schemeClr>
                  </a:solidFill>
                  <a:latin typeface="나눔스퀘어 네오 Heavy" panose="00000A00000000000000" pitchFamily="2" charset="-127"/>
                  <a:ea typeface="나눔스퀘어 네오 Heavy" panose="00000A00000000000000" pitchFamily="2" charset="-127"/>
                </a:endParaRPr>
              </a:p>
            </p:txBody>
          </p:sp>
        </p:grpSp>
        <p:grpSp>
          <p:nvGrpSpPr>
            <p:cNvPr id="29" name="그룹 28"/>
            <p:cNvGrpSpPr>
              <a:grpSpLocks noChangeAspect="1"/>
            </p:cNvGrpSpPr>
            <p:nvPr/>
          </p:nvGrpSpPr>
          <p:grpSpPr>
            <a:xfrm>
              <a:off x="8142980" y="4771460"/>
              <a:ext cx="1944639" cy="1935601"/>
              <a:chOff x="8163640" y="4463169"/>
              <a:chExt cx="2093926" cy="2084194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30" name="Oval 44">
                <a:extLst>
                  <a:ext uri="{FF2B5EF4-FFF2-40B4-BE49-F238E27FC236}">
                    <a16:creationId xmlns:a16="http://schemas.microsoft.com/office/drawing/2014/main" id="{6F61CB1A-9525-4654-A451-28862B79E400}"/>
                  </a:ext>
                </a:extLst>
              </p:cNvPr>
              <p:cNvSpPr/>
              <p:nvPr/>
            </p:nvSpPr>
            <p:spPr>
              <a:xfrm>
                <a:off x="8163640" y="4463169"/>
                <a:ext cx="2093926" cy="2084194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8522335" y="5277763"/>
                <a:ext cx="1427168" cy="611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2800" dirty="0">
                    <a:solidFill>
                      <a:schemeClr val="accent2">
                        <a:lumMod val="50000"/>
                      </a:schemeClr>
                    </a:solidFill>
                    <a:latin typeface="나눔스퀘어 네오 Heavy" panose="00000A00000000000000" pitchFamily="2" charset="-127"/>
                    <a:ea typeface="나눔스퀘어 네오 Heavy" panose="00000A00000000000000" pitchFamily="2" charset="-127"/>
                  </a:rPr>
                  <a:t>테스트</a:t>
                </a:r>
                <a:endParaRPr lang="en-US" altLang="ko-KR" sz="2800" dirty="0">
                  <a:solidFill>
                    <a:schemeClr val="accent2">
                      <a:lumMod val="50000"/>
                    </a:schemeClr>
                  </a:solidFill>
                  <a:latin typeface="나눔스퀘어 네오 Heavy" panose="00000A00000000000000" pitchFamily="2" charset="-127"/>
                  <a:ea typeface="나눔스퀘어 네오 Heavy" panose="00000A00000000000000" pitchFamily="2" charset="-127"/>
                </a:endParaRPr>
              </a:p>
            </p:txBody>
          </p:sp>
        </p:grpSp>
        <p:sp>
          <p:nvSpPr>
            <p:cNvPr id="35" name="Oval 44">
              <a:extLst>
                <a:ext uri="{FF2B5EF4-FFF2-40B4-BE49-F238E27FC236}">
                  <a16:creationId xmlns:a16="http://schemas.microsoft.com/office/drawing/2014/main" id="{6F61CB1A-9525-4654-A451-28862B79E400}"/>
                </a:ext>
              </a:extLst>
            </p:cNvPr>
            <p:cNvSpPr/>
            <p:nvPr/>
          </p:nvSpPr>
          <p:spPr>
            <a:xfrm>
              <a:off x="977607" y="2709424"/>
              <a:ext cx="1908000" cy="188858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44">
              <a:extLst>
                <a:ext uri="{FF2B5EF4-FFF2-40B4-BE49-F238E27FC236}">
                  <a16:creationId xmlns:a16="http://schemas.microsoft.com/office/drawing/2014/main" id="{6F61CB1A-9525-4654-A451-28862B79E400}"/>
                </a:ext>
              </a:extLst>
            </p:cNvPr>
            <p:cNvSpPr/>
            <p:nvPr/>
          </p:nvSpPr>
          <p:spPr>
            <a:xfrm>
              <a:off x="1944246" y="4765869"/>
              <a:ext cx="1944639" cy="193560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443776" y="3426083"/>
              <a:ext cx="951364" cy="5675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chemeClr val="accent2">
                      <a:lumMod val="50000"/>
                    </a:schemeClr>
                  </a:solidFill>
                  <a:latin typeface="나눔스퀘어 네오 Heavy" panose="00000A00000000000000" pitchFamily="2" charset="-127"/>
                  <a:ea typeface="나눔스퀘어 네오 Heavy" panose="00000A00000000000000" pitchFamily="2" charset="-127"/>
                </a:rPr>
                <a:t>설계</a:t>
              </a:r>
              <a:endParaRPr lang="en-US" altLang="ko-KR" sz="2800" dirty="0">
                <a:solidFill>
                  <a:schemeClr val="accent2">
                    <a:lumMod val="50000"/>
                  </a:schemeClr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364DC85-2E60-7761-46D6-4FC2D620BA78}"/>
              </a:ext>
            </a:extLst>
          </p:cNvPr>
          <p:cNvSpPr txBox="1"/>
          <p:nvPr/>
        </p:nvSpPr>
        <p:spPr>
          <a:xfrm>
            <a:off x="2649360" y="5329407"/>
            <a:ext cx="12041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accent2">
                    <a:lumMod val="50000"/>
                  </a:schemeClr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해석</a:t>
            </a:r>
            <a:endParaRPr lang="en-US" altLang="ko-KR" sz="2800" dirty="0">
              <a:solidFill>
                <a:schemeClr val="accent2">
                  <a:lumMod val="50000"/>
                </a:schemeClr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6295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64030683-7979-462F-B4DE-BFB3DE12166E}"/>
              </a:ext>
            </a:extLst>
          </p:cNvPr>
          <p:cNvSpPr txBox="1"/>
          <p:nvPr/>
        </p:nvSpPr>
        <p:spPr>
          <a:xfrm>
            <a:off x="609600" y="587336"/>
            <a:ext cx="5903346" cy="684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500"/>
              </a:lnSpc>
            </a:pPr>
            <a:r>
              <a:rPr lang="ko-KR" altLang="en-US" sz="4500" spc="300" dirty="0">
                <a:solidFill>
                  <a:schemeClr val="accent2">
                    <a:lumMod val="75000"/>
                  </a:schemeClr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프로젝트 내용</a:t>
            </a:r>
            <a:endParaRPr lang="en-US" sz="4500" spc="300" dirty="0">
              <a:solidFill>
                <a:schemeClr val="accent2">
                  <a:lumMod val="75000"/>
                </a:schemeClr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  <p:sp>
        <p:nvSpPr>
          <p:cNvPr id="39" name="Rectangle 32">
            <a:extLst>
              <a:ext uri="{FF2B5EF4-FFF2-40B4-BE49-F238E27FC236}">
                <a16:creationId xmlns:a16="http://schemas.microsoft.com/office/drawing/2014/main" id="{A77D2E62-5664-44B2-8274-5B574F3B4A19}"/>
              </a:ext>
            </a:extLst>
          </p:cNvPr>
          <p:cNvSpPr/>
          <p:nvPr/>
        </p:nvSpPr>
        <p:spPr>
          <a:xfrm>
            <a:off x="609601" y="1236420"/>
            <a:ext cx="11034531" cy="105554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그룹 22"/>
          <p:cNvGrpSpPr/>
          <p:nvPr/>
        </p:nvGrpSpPr>
        <p:grpSpPr>
          <a:xfrm>
            <a:off x="1485069" y="1991058"/>
            <a:ext cx="9251709" cy="3847325"/>
            <a:chOff x="1630406" y="2140901"/>
            <a:chExt cx="9251709" cy="3847325"/>
          </a:xfrm>
        </p:grpSpPr>
        <p:sp>
          <p:nvSpPr>
            <p:cNvPr id="27" name="Arrow: Chevron 51">
              <a:extLst>
                <a:ext uri="{FF2B5EF4-FFF2-40B4-BE49-F238E27FC236}">
                  <a16:creationId xmlns:a16="http://schemas.microsoft.com/office/drawing/2014/main" id="{62C29124-A6CE-41F6-AEE5-249102F95E56}"/>
                </a:ext>
              </a:extLst>
            </p:cNvPr>
            <p:cNvSpPr/>
            <p:nvPr/>
          </p:nvSpPr>
          <p:spPr>
            <a:xfrm>
              <a:off x="1630406" y="3328527"/>
              <a:ext cx="3431603" cy="1440616"/>
            </a:xfrm>
            <a:prstGeom prst="chevron">
              <a:avLst>
                <a:gd name="adj" fmla="val 48261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Arrow: Chevron 52">
              <a:extLst>
                <a:ext uri="{FF2B5EF4-FFF2-40B4-BE49-F238E27FC236}">
                  <a16:creationId xmlns:a16="http://schemas.microsoft.com/office/drawing/2014/main" id="{57C866D7-2767-45ED-9C93-6119B72159D4}"/>
                </a:ext>
              </a:extLst>
            </p:cNvPr>
            <p:cNvSpPr/>
            <p:nvPr/>
          </p:nvSpPr>
          <p:spPr>
            <a:xfrm>
              <a:off x="4353070" y="3330004"/>
              <a:ext cx="3431602" cy="1440616"/>
            </a:xfrm>
            <a:prstGeom prst="chevron">
              <a:avLst>
                <a:gd name="adj" fmla="val 48261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endParaRPr>
            </a:p>
          </p:txBody>
        </p:sp>
        <p:sp>
          <p:nvSpPr>
            <p:cNvPr id="29" name="Arrow: Chevron 53">
              <a:extLst>
                <a:ext uri="{FF2B5EF4-FFF2-40B4-BE49-F238E27FC236}">
                  <a16:creationId xmlns:a16="http://schemas.microsoft.com/office/drawing/2014/main" id="{D26EA80F-6740-49FB-8563-7ABE290BAB6F}"/>
                </a:ext>
              </a:extLst>
            </p:cNvPr>
            <p:cNvSpPr/>
            <p:nvPr/>
          </p:nvSpPr>
          <p:spPr>
            <a:xfrm>
              <a:off x="7084583" y="3326111"/>
              <a:ext cx="3767681" cy="1440616"/>
            </a:xfrm>
            <a:prstGeom prst="chevron">
              <a:avLst>
                <a:gd name="adj" fmla="val 48261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13C2869-F15D-48C1-B5BF-DCCB66DCF68E}"/>
                </a:ext>
              </a:extLst>
            </p:cNvPr>
            <p:cNvSpPr txBox="1"/>
            <p:nvPr/>
          </p:nvSpPr>
          <p:spPr>
            <a:xfrm>
              <a:off x="2566014" y="3909394"/>
              <a:ext cx="1665124" cy="3841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en-US" sz="2800" dirty="0">
                  <a:solidFill>
                    <a:schemeClr val="bg1"/>
                  </a:solidFill>
                  <a:latin typeface="나눔스퀘어 네오 ExtraBold" panose="00000900000000000000" pitchFamily="2" charset="-127"/>
                  <a:ea typeface="나눔스퀘어 네오 ExtraBold" panose="00000900000000000000" pitchFamily="2" charset="-127"/>
                  <a:cs typeface="Open Sans Semibold" panose="020B0706030804020204" pitchFamily="34" charset="0"/>
                </a:rPr>
                <a:t>Step 1 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156BFDD-B817-4BD1-8580-E94BD3CFF0FD}"/>
                </a:ext>
              </a:extLst>
            </p:cNvPr>
            <p:cNvSpPr txBox="1"/>
            <p:nvPr/>
          </p:nvSpPr>
          <p:spPr>
            <a:xfrm>
              <a:off x="5392084" y="3924638"/>
              <a:ext cx="1543796" cy="3841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en-US" sz="2800" dirty="0">
                  <a:solidFill>
                    <a:schemeClr val="bg1"/>
                  </a:solidFill>
                  <a:latin typeface="나눔스퀘어 네오 ExtraBold" panose="00000900000000000000" pitchFamily="2" charset="-127"/>
                  <a:ea typeface="나눔스퀘어 네오 ExtraBold" panose="00000900000000000000" pitchFamily="2" charset="-127"/>
                  <a:cs typeface="Open Sans Semibold" panose="020B0706030804020204" pitchFamily="34" charset="0"/>
                </a:rPr>
                <a:t>Step 2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6685735-C9C9-45C1-89C9-79E2E01A3D8D}"/>
                </a:ext>
              </a:extLst>
            </p:cNvPr>
            <p:cNvSpPr txBox="1"/>
            <p:nvPr/>
          </p:nvSpPr>
          <p:spPr>
            <a:xfrm>
              <a:off x="8197435" y="3924384"/>
              <a:ext cx="1631551" cy="3841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en-US" sz="2800" dirty="0">
                  <a:solidFill>
                    <a:schemeClr val="bg1"/>
                  </a:solidFill>
                  <a:latin typeface="나눔스퀘어 네오 ExtraBold" panose="00000900000000000000" pitchFamily="2" charset="-127"/>
                  <a:ea typeface="나눔스퀘어 네오 ExtraBold" panose="00000900000000000000" pitchFamily="2" charset="-127"/>
                  <a:cs typeface="Open Sans Semibold" panose="020B0706030804020204" pitchFamily="34" charset="0"/>
                </a:rPr>
                <a:t>Step 3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39CF97F-03F6-4D88-830F-E51D9778AFC3}"/>
                </a:ext>
              </a:extLst>
            </p:cNvPr>
            <p:cNvSpPr txBox="1"/>
            <p:nvPr/>
          </p:nvSpPr>
          <p:spPr>
            <a:xfrm>
              <a:off x="2292639" y="2146726"/>
              <a:ext cx="3431605" cy="605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dirty="0">
                  <a:solidFill>
                    <a:schemeClr val="accent2">
                      <a:lumMod val="50000"/>
                    </a:schemeClr>
                  </a:solidFill>
                  <a:latin typeface="나눔스퀘어 네오 ExtraBold" panose="00000900000000000000" pitchFamily="2" charset="-127"/>
                  <a:ea typeface="나눔스퀘어 네오 ExtraBold" panose="00000900000000000000" pitchFamily="2" charset="-127"/>
                  <a:cs typeface="Open Sans Semibold" panose="020B0706030804020204" pitchFamily="34" charset="0"/>
                </a:rPr>
                <a:t>Square Wave Oscillator</a:t>
              </a:r>
              <a:br>
                <a:rPr lang="en-US" dirty="0">
                  <a:solidFill>
                    <a:schemeClr val="accent2">
                      <a:lumMod val="50000"/>
                    </a:schemeClr>
                  </a:solidFill>
                  <a:latin typeface="나눔스퀘어 네오 ExtraBold" panose="00000900000000000000" pitchFamily="2" charset="-127"/>
                  <a:ea typeface="나눔스퀘어 네오 ExtraBold" panose="00000900000000000000" pitchFamily="2" charset="-127"/>
                  <a:cs typeface="Open Sans Semibold" panose="020B0706030804020204" pitchFamily="34" charset="0"/>
                </a:rPr>
              </a:br>
              <a:r>
                <a:rPr lang="en-US" dirty="0">
                  <a:solidFill>
                    <a:schemeClr val="accent2">
                      <a:lumMod val="50000"/>
                    </a:schemeClr>
                  </a:solidFill>
                  <a:latin typeface="나눔스퀘어 네오 ExtraBold" panose="00000900000000000000" pitchFamily="2" charset="-127"/>
                  <a:ea typeface="나눔스퀘어 네오 ExtraBold" panose="00000900000000000000" pitchFamily="2" charset="-127"/>
                  <a:cs typeface="Open Sans Semibold" panose="020B0706030804020204" pitchFamily="34" charset="0"/>
                </a:rPr>
                <a:t>Using 555 </a:t>
              </a:r>
              <a:r>
                <a:rPr lang="en-US" dirty="0" err="1">
                  <a:solidFill>
                    <a:schemeClr val="accent2">
                      <a:lumMod val="50000"/>
                    </a:schemeClr>
                  </a:solidFill>
                  <a:latin typeface="나눔스퀘어 네오 ExtraBold" panose="00000900000000000000" pitchFamily="2" charset="-127"/>
                  <a:ea typeface="나눔스퀘어 네오 ExtraBold" panose="00000900000000000000" pitchFamily="2" charset="-127"/>
                  <a:cs typeface="Open Sans Semibold" panose="020B0706030804020204" pitchFamily="34" charset="0"/>
                </a:rPr>
                <a:t>TImer</a:t>
              </a:r>
              <a:endParaRPr lang="en-US" dirty="0">
                <a:solidFill>
                  <a:schemeClr val="accent2">
                    <a:lumMod val="50000"/>
                  </a:schemeClr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Open Sans Semibold" panose="020B0706030804020204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463E5CB-9B7E-4EED-A30D-B48779DBBD02}"/>
                </a:ext>
              </a:extLst>
            </p:cNvPr>
            <p:cNvSpPr txBox="1"/>
            <p:nvPr/>
          </p:nvSpPr>
          <p:spPr>
            <a:xfrm>
              <a:off x="8238072" y="2140901"/>
              <a:ext cx="2644043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dirty="0">
                  <a:solidFill>
                    <a:schemeClr val="accent2">
                      <a:lumMod val="50000"/>
                    </a:schemeClr>
                  </a:solidFill>
                  <a:latin typeface="나눔스퀘어 네오 ExtraBold" panose="00000900000000000000" pitchFamily="2" charset="-127"/>
                  <a:ea typeface="나눔스퀘어 네오 ExtraBold" panose="00000900000000000000" pitchFamily="2" charset="-127"/>
                  <a:cs typeface="Open Sans Semibold" panose="020B0706030804020204" pitchFamily="34" charset="0"/>
                </a:rPr>
                <a:t>Analog Computer(2)</a:t>
              </a:r>
            </a:p>
          </p:txBody>
        </p:sp>
        <p:cxnSp>
          <p:nvCxnSpPr>
            <p:cNvPr id="36" name="Straight Connector 88">
              <a:extLst>
                <a:ext uri="{FF2B5EF4-FFF2-40B4-BE49-F238E27FC236}">
                  <a16:creationId xmlns:a16="http://schemas.microsoft.com/office/drawing/2014/main" id="{3182A232-E46C-4483-A53A-FAF8BDE482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81514" y="2315308"/>
              <a:ext cx="0" cy="1013219"/>
            </a:xfrm>
            <a:prstGeom prst="line">
              <a:avLst/>
            </a:prstGeom>
            <a:ln w="60325">
              <a:solidFill>
                <a:schemeClr val="accent1">
                  <a:lumMod val="75000"/>
                </a:schemeClr>
              </a:solidFill>
              <a:headEnd type="triangle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40110E6-9DC9-41A6-81EF-BF1F83C0D5DB}"/>
                </a:ext>
              </a:extLst>
            </p:cNvPr>
            <p:cNvSpPr txBox="1"/>
            <p:nvPr/>
          </p:nvSpPr>
          <p:spPr>
            <a:xfrm>
              <a:off x="5185702" y="5639413"/>
              <a:ext cx="3342291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dirty="0">
                  <a:solidFill>
                    <a:schemeClr val="accent2">
                      <a:lumMod val="50000"/>
                    </a:schemeClr>
                  </a:solidFill>
                  <a:latin typeface="나눔스퀘어 네오 ExtraBold" panose="00000900000000000000" pitchFamily="2" charset="-127"/>
                  <a:ea typeface="나눔스퀘어 네오 ExtraBold" panose="00000900000000000000" pitchFamily="2" charset="-127"/>
                  <a:cs typeface="Open Sans Semibold" panose="020B0706030804020204" pitchFamily="34" charset="0"/>
                </a:rPr>
                <a:t>Analog Computer(1)</a:t>
              </a:r>
            </a:p>
          </p:txBody>
        </p:sp>
        <p:cxnSp>
          <p:nvCxnSpPr>
            <p:cNvPr id="45" name="Straight Connector 88">
              <a:extLst>
                <a:ext uri="{FF2B5EF4-FFF2-40B4-BE49-F238E27FC236}">
                  <a16:creationId xmlns:a16="http://schemas.microsoft.com/office/drawing/2014/main" id="{3182A232-E46C-4483-A53A-FAF8BDE482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32805" y="2315308"/>
              <a:ext cx="0" cy="1013219"/>
            </a:xfrm>
            <a:prstGeom prst="line">
              <a:avLst/>
            </a:prstGeom>
            <a:ln w="60325">
              <a:solidFill>
                <a:schemeClr val="accent1">
                  <a:lumMod val="75000"/>
                </a:schemeClr>
              </a:solidFill>
              <a:headEnd type="triangle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88">
              <a:extLst>
                <a:ext uri="{FF2B5EF4-FFF2-40B4-BE49-F238E27FC236}">
                  <a16:creationId xmlns:a16="http://schemas.microsoft.com/office/drawing/2014/main" id="{3182A232-E46C-4483-A53A-FAF8BDE482C3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4995639" y="4800600"/>
              <a:ext cx="0" cy="1013219"/>
            </a:xfrm>
            <a:prstGeom prst="line">
              <a:avLst/>
            </a:prstGeom>
            <a:ln w="60325">
              <a:solidFill>
                <a:schemeClr val="accent1">
                  <a:lumMod val="75000"/>
                </a:schemeClr>
              </a:solidFill>
              <a:headEnd type="triangle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2676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64030683-7979-462F-B4DE-BFB3DE12166E}"/>
              </a:ext>
            </a:extLst>
          </p:cNvPr>
          <p:cNvSpPr txBox="1"/>
          <p:nvPr/>
        </p:nvSpPr>
        <p:spPr>
          <a:xfrm>
            <a:off x="609600" y="587336"/>
            <a:ext cx="10737954" cy="638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500"/>
              </a:lnSpc>
            </a:pPr>
            <a:r>
              <a:rPr lang="en-US" sz="3200" spc="300" dirty="0">
                <a:solidFill>
                  <a:schemeClr val="accent2">
                    <a:lumMod val="75000"/>
                  </a:schemeClr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Square Wave Oscillator Using 555 Timer</a:t>
            </a:r>
          </a:p>
        </p:txBody>
      </p:sp>
      <p:sp>
        <p:nvSpPr>
          <p:cNvPr id="39" name="Rectangle 32">
            <a:extLst>
              <a:ext uri="{FF2B5EF4-FFF2-40B4-BE49-F238E27FC236}">
                <a16:creationId xmlns:a16="http://schemas.microsoft.com/office/drawing/2014/main" id="{A77D2E62-5664-44B2-8274-5B574F3B4A19}"/>
              </a:ext>
            </a:extLst>
          </p:cNvPr>
          <p:cNvSpPr/>
          <p:nvPr/>
        </p:nvSpPr>
        <p:spPr>
          <a:xfrm>
            <a:off x="609601" y="1236420"/>
            <a:ext cx="11034531" cy="105554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0">
            <a:extLst>
              <a:ext uri="{FF2B5EF4-FFF2-40B4-BE49-F238E27FC236}">
                <a16:creationId xmlns:a16="http://schemas.microsoft.com/office/drawing/2014/main" id="{D414F837-F123-79F9-4AD7-7A8AFF0E99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032" y="2063991"/>
            <a:ext cx="5090795" cy="3272507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0135911C-9DAC-5AA0-03AB-DF8A0FA704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9175" y="2063991"/>
            <a:ext cx="4890129" cy="3143514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BC00B62-C2C3-A92B-DBFE-FA436E7CF3E3}"/>
              </a:ext>
            </a:extLst>
          </p:cNvPr>
          <p:cNvSpPr txBox="1"/>
          <p:nvPr/>
        </p:nvSpPr>
        <p:spPr>
          <a:xfrm>
            <a:off x="4023057" y="5714233"/>
            <a:ext cx="39469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accent3">
                    <a:lumMod val="50000"/>
                  </a:scheme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| </a:t>
            </a:r>
            <a:r>
              <a:rPr lang="en-US" altLang="ko-KR" sz="2000" dirty="0" err="1">
                <a:solidFill>
                  <a:schemeClr val="accent3">
                    <a:lumMod val="50000"/>
                  </a:scheme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Blockdiagram</a:t>
            </a:r>
            <a:r>
              <a:rPr lang="en-US" altLang="ko-KR" sz="2000" dirty="0">
                <a:solidFill>
                  <a:schemeClr val="accent3">
                    <a:lumMod val="50000"/>
                  </a:scheme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 of 555 timer |</a:t>
            </a:r>
            <a:endParaRPr lang="ko-KR" altLang="en-US" sz="2000" dirty="0">
              <a:solidFill>
                <a:schemeClr val="accent3">
                  <a:lumMod val="50000"/>
                </a:schemeClr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9319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64030683-7979-462F-B4DE-BFB3DE12166E}"/>
              </a:ext>
            </a:extLst>
          </p:cNvPr>
          <p:cNvSpPr txBox="1"/>
          <p:nvPr/>
        </p:nvSpPr>
        <p:spPr>
          <a:xfrm>
            <a:off x="609600" y="587336"/>
            <a:ext cx="10737954" cy="638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500"/>
              </a:lnSpc>
            </a:pPr>
            <a:r>
              <a:rPr lang="en-US" sz="3200" spc="300" dirty="0">
                <a:solidFill>
                  <a:schemeClr val="accent2">
                    <a:lumMod val="75000"/>
                  </a:schemeClr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Square Wave Oscillator Using 555 Timer</a:t>
            </a:r>
          </a:p>
        </p:txBody>
      </p:sp>
      <p:sp>
        <p:nvSpPr>
          <p:cNvPr id="39" name="Rectangle 32">
            <a:extLst>
              <a:ext uri="{FF2B5EF4-FFF2-40B4-BE49-F238E27FC236}">
                <a16:creationId xmlns:a16="http://schemas.microsoft.com/office/drawing/2014/main" id="{A77D2E62-5664-44B2-8274-5B574F3B4A19}"/>
              </a:ext>
            </a:extLst>
          </p:cNvPr>
          <p:cNvSpPr/>
          <p:nvPr/>
        </p:nvSpPr>
        <p:spPr>
          <a:xfrm>
            <a:off x="609601" y="1236420"/>
            <a:ext cx="11034531" cy="105554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2F382D-07B2-30CA-E84A-85CD80F65B59}"/>
              </a:ext>
            </a:extLst>
          </p:cNvPr>
          <p:cNvSpPr txBox="1"/>
          <p:nvPr/>
        </p:nvSpPr>
        <p:spPr>
          <a:xfrm>
            <a:off x="4584102" y="5714233"/>
            <a:ext cx="28248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accent3">
                    <a:lumMod val="50000"/>
                  </a:scheme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| Monostable</a:t>
            </a:r>
            <a:r>
              <a:rPr lang="ko-KR" altLang="en-US" sz="2000" dirty="0">
                <a:solidFill>
                  <a:schemeClr val="accent3">
                    <a:lumMod val="50000"/>
                  </a:scheme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 </a:t>
            </a:r>
            <a:r>
              <a:rPr lang="en-US" altLang="ko-KR" sz="2000" dirty="0">
                <a:solidFill>
                  <a:schemeClr val="accent3">
                    <a:lumMod val="50000"/>
                  </a:scheme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mode</a:t>
            </a:r>
            <a:r>
              <a:rPr lang="ko-KR" altLang="en-US" sz="2000" dirty="0">
                <a:solidFill>
                  <a:schemeClr val="accent3">
                    <a:lumMod val="50000"/>
                  </a:scheme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 </a:t>
            </a:r>
            <a:r>
              <a:rPr lang="en-US" altLang="ko-KR" sz="2000" dirty="0">
                <a:solidFill>
                  <a:schemeClr val="accent3">
                    <a:lumMod val="50000"/>
                  </a:scheme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|</a:t>
            </a:r>
            <a:endParaRPr lang="ko-KR" altLang="en-US" sz="2000" dirty="0">
              <a:solidFill>
                <a:schemeClr val="accent3">
                  <a:lumMod val="50000"/>
                </a:schemeClr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pic>
        <p:nvPicPr>
          <p:cNvPr id="2" name="Picture 13">
            <a:extLst>
              <a:ext uri="{FF2B5EF4-FFF2-40B4-BE49-F238E27FC236}">
                <a16:creationId xmlns:a16="http://schemas.microsoft.com/office/drawing/2014/main" id="{6214D8C6-F41C-3019-1311-AB9DEA29A8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560" y="2113751"/>
            <a:ext cx="4243858" cy="2728072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" name="Picture 15">
            <a:extLst>
              <a:ext uri="{FF2B5EF4-FFF2-40B4-BE49-F238E27FC236}">
                <a16:creationId xmlns:a16="http://schemas.microsoft.com/office/drawing/2014/main" id="{B4727BC0-8589-AECF-3DF1-B06EEEB1FD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6866" y="2098511"/>
            <a:ext cx="4578662" cy="2943294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887659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64030683-7979-462F-B4DE-BFB3DE12166E}"/>
              </a:ext>
            </a:extLst>
          </p:cNvPr>
          <p:cNvSpPr txBox="1"/>
          <p:nvPr/>
        </p:nvSpPr>
        <p:spPr>
          <a:xfrm>
            <a:off x="609600" y="587336"/>
            <a:ext cx="10737954" cy="638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500"/>
              </a:lnSpc>
            </a:pPr>
            <a:r>
              <a:rPr lang="en-US" sz="3200" spc="300" dirty="0">
                <a:solidFill>
                  <a:schemeClr val="accent2">
                    <a:lumMod val="75000"/>
                  </a:schemeClr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Square Wave Oscillator Using 555 Timer</a:t>
            </a:r>
          </a:p>
        </p:txBody>
      </p:sp>
      <p:sp>
        <p:nvSpPr>
          <p:cNvPr id="39" name="Rectangle 32">
            <a:extLst>
              <a:ext uri="{FF2B5EF4-FFF2-40B4-BE49-F238E27FC236}">
                <a16:creationId xmlns:a16="http://schemas.microsoft.com/office/drawing/2014/main" id="{A77D2E62-5664-44B2-8274-5B574F3B4A19}"/>
              </a:ext>
            </a:extLst>
          </p:cNvPr>
          <p:cNvSpPr/>
          <p:nvPr/>
        </p:nvSpPr>
        <p:spPr>
          <a:xfrm>
            <a:off x="609601" y="1236420"/>
            <a:ext cx="11034531" cy="105554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10">
            <a:extLst>
              <a:ext uri="{FF2B5EF4-FFF2-40B4-BE49-F238E27FC236}">
                <a16:creationId xmlns:a16="http://schemas.microsoft.com/office/drawing/2014/main" id="{F7E5EC06-983C-9F8C-EB50-225E04F850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902" y="2318780"/>
            <a:ext cx="4507885" cy="2897796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" name="Picture 12">
            <a:extLst>
              <a:ext uri="{FF2B5EF4-FFF2-40B4-BE49-F238E27FC236}">
                <a16:creationId xmlns:a16="http://schemas.microsoft.com/office/drawing/2014/main" id="{A19D9453-F829-AED3-605A-083296B3BD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6498" y="2392018"/>
            <a:ext cx="4507885" cy="2897796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2F382D-07B2-30CA-E84A-85CD80F65B59}"/>
              </a:ext>
            </a:extLst>
          </p:cNvPr>
          <p:cNvSpPr txBox="1"/>
          <p:nvPr/>
        </p:nvSpPr>
        <p:spPr>
          <a:xfrm>
            <a:off x="4859016" y="5714233"/>
            <a:ext cx="22749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accent3">
                    <a:lumMod val="50000"/>
                  </a:scheme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| Astable</a:t>
            </a:r>
            <a:r>
              <a:rPr lang="ko-KR" altLang="en-US" sz="2000" dirty="0">
                <a:solidFill>
                  <a:schemeClr val="accent3">
                    <a:lumMod val="50000"/>
                  </a:scheme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 </a:t>
            </a:r>
            <a:r>
              <a:rPr lang="en-US" altLang="ko-KR" sz="2000" dirty="0">
                <a:solidFill>
                  <a:schemeClr val="accent3">
                    <a:lumMod val="50000"/>
                  </a:scheme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mode</a:t>
            </a:r>
            <a:r>
              <a:rPr lang="ko-KR" altLang="en-US" sz="2000" dirty="0">
                <a:solidFill>
                  <a:schemeClr val="accent3">
                    <a:lumMod val="50000"/>
                  </a:scheme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 </a:t>
            </a:r>
            <a:r>
              <a:rPr lang="en-US" altLang="ko-KR" sz="2000" dirty="0">
                <a:solidFill>
                  <a:schemeClr val="accent3">
                    <a:lumMod val="50000"/>
                  </a:scheme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|</a:t>
            </a:r>
            <a:endParaRPr lang="ko-KR" altLang="en-US" sz="2000" dirty="0">
              <a:solidFill>
                <a:schemeClr val="accent3">
                  <a:lumMod val="50000"/>
                </a:schemeClr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410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64030683-7979-462F-B4DE-BFB3DE12166E}"/>
              </a:ext>
            </a:extLst>
          </p:cNvPr>
          <p:cNvSpPr txBox="1"/>
          <p:nvPr/>
        </p:nvSpPr>
        <p:spPr>
          <a:xfrm>
            <a:off x="609600" y="587336"/>
            <a:ext cx="10737954" cy="638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500"/>
              </a:lnSpc>
            </a:pPr>
            <a:r>
              <a:rPr lang="en-US" sz="3200" spc="300" dirty="0">
                <a:solidFill>
                  <a:schemeClr val="accent2">
                    <a:lumMod val="75000"/>
                  </a:schemeClr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Square Wave Oscillator Using 555 Timer</a:t>
            </a:r>
          </a:p>
        </p:txBody>
      </p:sp>
      <p:sp>
        <p:nvSpPr>
          <p:cNvPr id="39" name="Rectangle 32">
            <a:extLst>
              <a:ext uri="{FF2B5EF4-FFF2-40B4-BE49-F238E27FC236}">
                <a16:creationId xmlns:a16="http://schemas.microsoft.com/office/drawing/2014/main" id="{A77D2E62-5664-44B2-8274-5B574F3B4A19}"/>
              </a:ext>
            </a:extLst>
          </p:cNvPr>
          <p:cNvSpPr/>
          <p:nvPr/>
        </p:nvSpPr>
        <p:spPr>
          <a:xfrm>
            <a:off x="609601" y="1236420"/>
            <a:ext cx="11034531" cy="105554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25395130-8040-4E93-FF30-22B72B46C4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652" y="1649054"/>
            <a:ext cx="4848960" cy="764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5">
            <a:extLst>
              <a:ext uri="{FF2B5EF4-FFF2-40B4-BE49-F238E27FC236}">
                <a16:creationId xmlns:a16="http://schemas.microsoft.com/office/drawing/2014/main" id="{1A20A49F-1D45-D3B2-6EB1-1B707DB3A8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2652" y="2893240"/>
            <a:ext cx="3291956" cy="38960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7">
            <a:extLst>
              <a:ext uri="{FF2B5EF4-FFF2-40B4-BE49-F238E27FC236}">
                <a16:creationId xmlns:a16="http://schemas.microsoft.com/office/drawing/2014/main" id="{DFC375D3-3ED5-9195-6487-01EBAC539A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2652" y="3687930"/>
            <a:ext cx="2229394" cy="38960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9">
            <a:extLst>
              <a:ext uri="{FF2B5EF4-FFF2-40B4-BE49-F238E27FC236}">
                <a16:creationId xmlns:a16="http://schemas.microsoft.com/office/drawing/2014/main" id="{AF1ABD08-0660-833C-28D3-101EFDAA48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2651" y="4527540"/>
            <a:ext cx="3729649" cy="7643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89665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64030683-7979-462F-B4DE-BFB3DE12166E}"/>
              </a:ext>
            </a:extLst>
          </p:cNvPr>
          <p:cNvSpPr txBox="1"/>
          <p:nvPr/>
        </p:nvSpPr>
        <p:spPr>
          <a:xfrm>
            <a:off x="609600" y="587336"/>
            <a:ext cx="10737954" cy="638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500"/>
              </a:lnSpc>
            </a:pPr>
            <a:r>
              <a:rPr lang="en-US" sz="3200" spc="300" dirty="0">
                <a:solidFill>
                  <a:schemeClr val="accent2">
                    <a:lumMod val="75000"/>
                  </a:schemeClr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Clock Frequency Divider</a:t>
            </a:r>
          </a:p>
        </p:txBody>
      </p:sp>
      <p:sp>
        <p:nvSpPr>
          <p:cNvPr id="39" name="Rectangle 32">
            <a:extLst>
              <a:ext uri="{FF2B5EF4-FFF2-40B4-BE49-F238E27FC236}">
                <a16:creationId xmlns:a16="http://schemas.microsoft.com/office/drawing/2014/main" id="{A77D2E62-5664-44B2-8274-5B574F3B4A19}"/>
              </a:ext>
            </a:extLst>
          </p:cNvPr>
          <p:cNvSpPr/>
          <p:nvPr/>
        </p:nvSpPr>
        <p:spPr>
          <a:xfrm>
            <a:off x="609601" y="1236420"/>
            <a:ext cx="11034531" cy="105554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2F382D-07B2-30CA-E84A-85CD80F65B59}"/>
              </a:ext>
            </a:extLst>
          </p:cNvPr>
          <p:cNvSpPr txBox="1"/>
          <p:nvPr/>
        </p:nvSpPr>
        <p:spPr>
          <a:xfrm>
            <a:off x="3433954" y="5714233"/>
            <a:ext cx="51251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accent3">
                    <a:lumMod val="50000"/>
                  </a:scheme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| Divider by 2 using D-flip/flop(7474) |</a:t>
            </a:r>
            <a:endParaRPr lang="ko-KR" altLang="en-US" sz="2000" dirty="0">
              <a:solidFill>
                <a:schemeClr val="accent3">
                  <a:lumMod val="50000"/>
                </a:schemeClr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83AF2D0-7160-798D-66C8-F3897AA9F6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2925" y="1980233"/>
            <a:ext cx="6386149" cy="325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422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3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08264"/>
      </a:accent1>
      <a:accent2>
        <a:srgbClr val="8C645A"/>
      </a:accent2>
      <a:accent3>
        <a:srgbClr val="784650"/>
      </a:accent3>
      <a:accent4>
        <a:srgbClr val="4E364E"/>
      </a:accent4>
      <a:accent5>
        <a:srgbClr val="46506E"/>
      </a:accent5>
      <a:accent6>
        <a:srgbClr val="78829B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1310</TotalTime>
  <Words>264</Words>
  <Application>Microsoft Macintosh PowerPoint</Application>
  <PresentationFormat>와이드스크린</PresentationFormat>
  <Paragraphs>88</Paragraphs>
  <Slides>22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4" baseType="lpstr">
      <vt:lpstr>나눔스퀘어 네오 Bold</vt:lpstr>
      <vt:lpstr>나눔스퀘어 네오 ExtraBold</vt:lpstr>
      <vt:lpstr>나눔스퀘어 네오 Heavy</vt:lpstr>
      <vt:lpstr>나눔스퀘어 네오 Light</vt:lpstr>
      <vt:lpstr>맑은 고딕</vt:lpstr>
      <vt:lpstr>Arial</vt:lpstr>
      <vt:lpstr>Calibri</vt:lpstr>
      <vt:lpstr>Calibri Light</vt:lpstr>
      <vt:lpstr>Open Sans</vt:lpstr>
      <vt:lpstr>Open Sans Semibold</vt:lpstr>
      <vt:lpstr>Poppins Medium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SRC</dc:creator>
  <cp:lastModifiedBy>Jisong Park</cp:lastModifiedBy>
  <cp:revision>306</cp:revision>
  <dcterms:created xsi:type="dcterms:W3CDTF">2021-10-07T07:19:43Z</dcterms:created>
  <dcterms:modified xsi:type="dcterms:W3CDTF">2025-04-19T07:24:04Z</dcterms:modified>
  <cp:version/>
</cp:coreProperties>
</file>