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CCF7-AF59-4A3C-9792-5DBD583D0569}" type="datetimeFigureOut">
              <a:rPr lang="he-IL" smtClean="0"/>
              <a:t>י"ט/אדר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4B74-9848-4B87-AD41-9D2745DA1A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2551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CCF7-AF59-4A3C-9792-5DBD583D0569}" type="datetimeFigureOut">
              <a:rPr lang="he-IL" smtClean="0"/>
              <a:t>י"ט/אדר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4B74-9848-4B87-AD41-9D2745DA1A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622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CCF7-AF59-4A3C-9792-5DBD583D0569}" type="datetimeFigureOut">
              <a:rPr lang="he-IL" smtClean="0"/>
              <a:t>י"ט/אדר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4B74-9848-4B87-AD41-9D2745DA1A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27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CCF7-AF59-4A3C-9792-5DBD583D0569}" type="datetimeFigureOut">
              <a:rPr lang="he-IL" smtClean="0"/>
              <a:t>י"ט/אדר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4B74-9848-4B87-AD41-9D2745DA1A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873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CCF7-AF59-4A3C-9792-5DBD583D0569}" type="datetimeFigureOut">
              <a:rPr lang="he-IL" smtClean="0"/>
              <a:t>י"ט/אדר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4B74-9848-4B87-AD41-9D2745DA1A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02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CCF7-AF59-4A3C-9792-5DBD583D0569}" type="datetimeFigureOut">
              <a:rPr lang="he-IL" smtClean="0"/>
              <a:t>י"ט/אדר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4B74-9848-4B87-AD41-9D2745DA1A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491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CCF7-AF59-4A3C-9792-5DBD583D0569}" type="datetimeFigureOut">
              <a:rPr lang="he-IL" smtClean="0"/>
              <a:t>י"ט/אדר א/תשע"ו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4B74-9848-4B87-AD41-9D2745DA1A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792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CCF7-AF59-4A3C-9792-5DBD583D0569}" type="datetimeFigureOut">
              <a:rPr lang="he-IL" smtClean="0"/>
              <a:t>י"ט/אדר א/תשע"ו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4B74-9848-4B87-AD41-9D2745DA1A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992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CCF7-AF59-4A3C-9792-5DBD583D0569}" type="datetimeFigureOut">
              <a:rPr lang="he-IL" smtClean="0"/>
              <a:t>י"ט/אדר א/תשע"ו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4B74-9848-4B87-AD41-9D2745DA1A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155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CCF7-AF59-4A3C-9792-5DBD583D0569}" type="datetimeFigureOut">
              <a:rPr lang="he-IL" smtClean="0"/>
              <a:t>י"ט/אדר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4B74-9848-4B87-AD41-9D2745DA1A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14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CCF7-AF59-4A3C-9792-5DBD583D0569}" type="datetimeFigureOut">
              <a:rPr lang="he-IL" smtClean="0"/>
              <a:t>י"ט/אדר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4B74-9848-4B87-AD41-9D2745DA1A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395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CCF7-AF59-4A3C-9792-5DBD583D0569}" type="datetimeFigureOut">
              <a:rPr lang="he-IL" smtClean="0"/>
              <a:t>י"ט/אדר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D4B74-9848-4B87-AD41-9D2745DA1A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492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tgar\Desktop\E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67" y="0"/>
            <a:ext cx="821106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740352" y="58772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604448" y="6246604"/>
            <a:ext cx="0" cy="27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6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" y="190180"/>
            <a:ext cx="9143193" cy="64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52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University of Haifa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etgar</dc:creator>
  <cp:lastModifiedBy>Yishai Gronich</cp:lastModifiedBy>
  <cp:revision>4</cp:revision>
  <dcterms:created xsi:type="dcterms:W3CDTF">2016-02-27T21:12:28Z</dcterms:created>
  <dcterms:modified xsi:type="dcterms:W3CDTF">2016-02-28T08:32:24Z</dcterms:modified>
</cp:coreProperties>
</file>