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78" r:id="rId2"/>
    <p:sldId id="265" r:id="rId3"/>
    <p:sldId id="257" r:id="rId4"/>
    <p:sldId id="276" r:id="rId5"/>
    <p:sldId id="259" r:id="rId6"/>
    <p:sldId id="266" r:id="rId7"/>
    <p:sldId id="268" r:id="rId8"/>
    <p:sldId id="267" r:id="rId9"/>
    <p:sldId id="269" r:id="rId10"/>
    <p:sldId id="270" r:id="rId11"/>
    <p:sldId id="271" r:id="rId12"/>
    <p:sldId id="273" r:id="rId13"/>
    <p:sldId id="272" r:id="rId14"/>
    <p:sldId id="274" r:id="rId15"/>
    <p:sldId id="26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D47D4-599F-4439-ABCB-1976BE31B3E0}" v="35" dt="2023-10-11T12:26:27.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6" autoAdjust="0"/>
    <p:restoredTop sz="94660"/>
  </p:normalViewPr>
  <p:slideViewPr>
    <p:cSldViewPr snapToGrid="0">
      <p:cViewPr>
        <p:scale>
          <a:sx n="75" d="100"/>
          <a:sy n="75" d="100"/>
        </p:scale>
        <p:origin x="1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jan kumar R" userId="96811561ef90dda9" providerId="LiveId" clId="{76AD47D4-599F-4439-ABCB-1976BE31B3E0}"/>
    <pc:docChg chg="undo custSel addSld delSld modSld sldOrd">
      <pc:chgData name="Pojan kumar R" userId="96811561ef90dda9" providerId="LiveId" clId="{76AD47D4-599F-4439-ABCB-1976BE31B3E0}" dt="2023-10-11T12:27:57.751" v="676" actId="14100"/>
      <pc:docMkLst>
        <pc:docMk/>
      </pc:docMkLst>
      <pc:sldChg chg="addSp delSp modSp del mod">
        <pc:chgData name="Pojan kumar R" userId="96811561ef90dda9" providerId="LiveId" clId="{76AD47D4-599F-4439-ABCB-1976BE31B3E0}" dt="2023-10-11T12:05:31.254" v="551" actId="2696"/>
        <pc:sldMkLst>
          <pc:docMk/>
          <pc:sldMk cId="3026736061" sldId="256"/>
        </pc:sldMkLst>
        <pc:spChg chg="mod">
          <ac:chgData name="Pojan kumar R" userId="96811561ef90dda9" providerId="LiveId" clId="{76AD47D4-599F-4439-ABCB-1976BE31B3E0}" dt="2023-10-11T11:11:00.476" v="63" actId="14100"/>
          <ac:spMkLst>
            <pc:docMk/>
            <pc:sldMk cId="3026736061" sldId="256"/>
            <ac:spMk id="2" creationId="{F7D084D3-FB20-13FF-2ED5-4478B34FFD4B}"/>
          </ac:spMkLst>
        </pc:spChg>
        <pc:spChg chg="mod">
          <ac:chgData name="Pojan kumar R" userId="96811561ef90dda9" providerId="LiveId" clId="{76AD47D4-599F-4439-ABCB-1976BE31B3E0}" dt="2023-10-11T11:21:24.604" v="192" actId="1036"/>
          <ac:spMkLst>
            <pc:docMk/>
            <pc:sldMk cId="3026736061" sldId="256"/>
            <ac:spMk id="3" creationId="{C7E9663A-984A-804E-EF58-EF8D6ED4A91C}"/>
          </ac:spMkLst>
        </pc:spChg>
        <pc:spChg chg="add mod">
          <ac:chgData name="Pojan kumar R" userId="96811561ef90dda9" providerId="LiveId" clId="{76AD47D4-599F-4439-ABCB-1976BE31B3E0}" dt="2023-10-11T11:21:19.394" v="190" actId="20577"/>
          <ac:spMkLst>
            <pc:docMk/>
            <pc:sldMk cId="3026736061" sldId="256"/>
            <ac:spMk id="4" creationId="{95CA0431-7300-54AA-A433-B98F47B1CFAA}"/>
          </ac:spMkLst>
        </pc:spChg>
        <pc:picChg chg="add del mod">
          <ac:chgData name="Pojan kumar R" userId="96811561ef90dda9" providerId="LiveId" clId="{76AD47D4-599F-4439-ABCB-1976BE31B3E0}" dt="2023-10-11T11:55:40.486" v="363" actId="931"/>
          <ac:picMkLst>
            <pc:docMk/>
            <pc:sldMk cId="3026736061" sldId="256"/>
            <ac:picMk id="6" creationId="{98E93F8A-AB24-0C75-2DFF-4FD4403F632D}"/>
          </ac:picMkLst>
        </pc:picChg>
      </pc:sldChg>
      <pc:sldChg chg="modSp mod">
        <pc:chgData name="Pojan kumar R" userId="96811561ef90dda9" providerId="LiveId" clId="{76AD47D4-599F-4439-ABCB-1976BE31B3E0}" dt="2023-10-11T11:41:00.301" v="287" actId="1076"/>
        <pc:sldMkLst>
          <pc:docMk/>
          <pc:sldMk cId="3701553388" sldId="257"/>
        </pc:sldMkLst>
        <pc:spChg chg="mod">
          <ac:chgData name="Pojan kumar R" userId="96811561ef90dda9" providerId="LiveId" clId="{76AD47D4-599F-4439-ABCB-1976BE31B3E0}" dt="2023-10-11T11:41:00.301" v="287" actId="1076"/>
          <ac:spMkLst>
            <pc:docMk/>
            <pc:sldMk cId="3701553388" sldId="257"/>
            <ac:spMk id="2" creationId="{BABF1465-17F8-3751-9BAD-79AAE3FB30FF}"/>
          </ac:spMkLst>
        </pc:spChg>
        <pc:spChg chg="mod">
          <ac:chgData name="Pojan kumar R" userId="96811561ef90dda9" providerId="LiveId" clId="{76AD47D4-599F-4439-ABCB-1976BE31B3E0}" dt="2023-10-11T11:40:54.781" v="286" actId="1076"/>
          <ac:spMkLst>
            <pc:docMk/>
            <pc:sldMk cId="3701553388" sldId="257"/>
            <ac:spMk id="3" creationId="{8B226E2B-A494-B9AA-18EF-EEB2B76AB704}"/>
          </ac:spMkLst>
        </pc:spChg>
      </pc:sldChg>
      <pc:sldChg chg="modSp del mod">
        <pc:chgData name="Pojan kumar R" userId="96811561ef90dda9" providerId="LiveId" clId="{76AD47D4-599F-4439-ABCB-1976BE31B3E0}" dt="2023-10-11T11:54:08.343" v="361" actId="2696"/>
        <pc:sldMkLst>
          <pc:docMk/>
          <pc:sldMk cId="327466667" sldId="258"/>
        </pc:sldMkLst>
        <pc:spChg chg="mod">
          <ac:chgData name="Pojan kumar R" userId="96811561ef90dda9" providerId="LiveId" clId="{76AD47D4-599F-4439-ABCB-1976BE31B3E0}" dt="2023-10-11T11:22:05.998" v="197" actId="1076"/>
          <ac:spMkLst>
            <pc:docMk/>
            <pc:sldMk cId="327466667" sldId="258"/>
            <ac:spMk id="2" creationId="{37E7259D-6D1D-570A-F8F3-59B477F13576}"/>
          </ac:spMkLst>
        </pc:spChg>
        <pc:spChg chg="mod">
          <ac:chgData name="Pojan kumar R" userId="96811561ef90dda9" providerId="LiveId" clId="{76AD47D4-599F-4439-ABCB-1976BE31B3E0}" dt="2023-10-11T11:53:12.543" v="354" actId="1076"/>
          <ac:spMkLst>
            <pc:docMk/>
            <pc:sldMk cId="327466667" sldId="258"/>
            <ac:spMk id="3" creationId="{3D0B89B4-44FF-ADEC-3079-68624B2C92CD}"/>
          </ac:spMkLst>
        </pc:spChg>
      </pc:sldChg>
      <pc:sldChg chg="addSp delSp modSp mod">
        <pc:chgData name="Pojan kumar R" userId="96811561ef90dda9" providerId="LiveId" clId="{76AD47D4-599F-4439-ABCB-1976BE31B3E0}" dt="2023-10-11T12:14:39.263" v="632" actId="14100"/>
        <pc:sldMkLst>
          <pc:docMk/>
          <pc:sldMk cId="2075848535" sldId="259"/>
        </pc:sldMkLst>
        <pc:spChg chg="mod">
          <ac:chgData name="Pojan kumar R" userId="96811561ef90dda9" providerId="LiveId" clId="{76AD47D4-599F-4439-ABCB-1976BE31B3E0}" dt="2023-10-11T11:23:15.089" v="205" actId="1076"/>
          <ac:spMkLst>
            <pc:docMk/>
            <pc:sldMk cId="2075848535" sldId="259"/>
            <ac:spMk id="2" creationId="{4A08AC97-6F55-8F68-7A98-338702563C33}"/>
          </ac:spMkLst>
        </pc:spChg>
        <pc:spChg chg="mod">
          <ac:chgData name="Pojan kumar R" userId="96811561ef90dda9" providerId="LiveId" clId="{76AD47D4-599F-4439-ABCB-1976BE31B3E0}" dt="2023-10-11T11:22:56.814" v="203" actId="14100"/>
          <ac:spMkLst>
            <pc:docMk/>
            <pc:sldMk cId="2075848535" sldId="259"/>
            <ac:spMk id="3" creationId="{C1D78F7A-D16C-5344-651D-DE3F3638629A}"/>
          </ac:spMkLst>
        </pc:spChg>
        <pc:spChg chg="del mod">
          <ac:chgData name="Pojan kumar R" userId="96811561ef90dda9" providerId="LiveId" clId="{76AD47D4-599F-4439-ABCB-1976BE31B3E0}" dt="2023-10-11T12:14:28.743" v="630" actId="931"/>
          <ac:spMkLst>
            <pc:docMk/>
            <pc:sldMk cId="2075848535" sldId="259"/>
            <ac:spMk id="4" creationId="{F99367BD-5C6F-DEC5-CE03-19E3BA9C3FEB}"/>
          </ac:spMkLst>
        </pc:spChg>
        <pc:picChg chg="add mod">
          <ac:chgData name="Pojan kumar R" userId="96811561ef90dda9" providerId="LiveId" clId="{76AD47D4-599F-4439-ABCB-1976BE31B3E0}" dt="2023-10-11T12:14:39.263" v="632" actId="14100"/>
          <ac:picMkLst>
            <pc:docMk/>
            <pc:sldMk cId="2075848535" sldId="259"/>
            <ac:picMk id="6" creationId="{6D18DCD1-BE09-BFC4-1D3E-3DCAF6B4DE9D}"/>
          </ac:picMkLst>
        </pc:picChg>
      </pc:sldChg>
      <pc:sldChg chg="modSp del mod">
        <pc:chgData name="Pojan kumar R" userId="96811561ef90dda9" providerId="LiveId" clId="{76AD47D4-599F-4439-ABCB-1976BE31B3E0}" dt="2023-10-11T11:30:06.809" v="246" actId="2696"/>
        <pc:sldMkLst>
          <pc:docMk/>
          <pc:sldMk cId="3131798117" sldId="260"/>
        </pc:sldMkLst>
        <pc:spChg chg="mod">
          <ac:chgData name="Pojan kumar R" userId="96811561ef90dda9" providerId="LiveId" clId="{76AD47D4-599F-4439-ABCB-1976BE31B3E0}" dt="2023-10-11T11:27:17.803" v="228" actId="14100"/>
          <ac:spMkLst>
            <pc:docMk/>
            <pc:sldMk cId="3131798117" sldId="260"/>
            <ac:spMk id="2" creationId="{5E416EB8-2C7C-0FD7-7C89-5A43266032FA}"/>
          </ac:spMkLst>
        </pc:spChg>
        <pc:spChg chg="mod">
          <ac:chgData name="Pojan kumar R" userId="96811561ef90dda9" providerId="LiveId" clId="{76AD47D4-599F-4439-ABCB-1976BE31B3E0}" dt="2023-10-11T11:26:52.879" v="225" actId="27636"/>
          <ac:spMkLst>
            <pc:docMk/>
            <pc:sldMk cId="3131798117" sldId="260"/>
            <ac:spMk id="3" creationId="{EA0F0A75-F00E-B517-3CF1-10D0229BA6A2}"/>
          </ac:spMkLst>
        </pc:spChg>
        <pc:spChg chg="mod">
          <ac:chgData name="Pojan kumar R" userId="96811561ef90dda9" providerId="LiveId" clId="{76AD47D4-599F-4439-ABCB-1976BE31B3E0}" dt="2023-10-11T11:26:52.880" v="226" actId="27636"/>
          <ac:spMkLst>
            <pc:docMk/>
            <pc:sldMk cId="3131798117" sldId="260"/>
            <ac:spMk id="4" creationId="{654C6EC9-CA3A-0A4C-C2C5-00A059C7C9F0}"/>
          </ac:spMkLst>
        </pc:spChg>
      </pc:sldChg>
      <pc:sldChg chg="del">
        <pc:chgData name="Pojan kumar R" userId="96811561ef90dda9" providerId="LiveId" clId="{76AD47D4-599F-4439-ABCB-1976BE31B3E0}" dt="2023-10-11T11:43:44.775" v="306" actId="2696"/>
        <pc:sldMkLst>
          <pc:docMk/>
          <pc:sldMk cId="4028816581" sldId="261"/>
        </pc:sldMkLst>
      </pc:sldChg>
      <pc:sldChg chg="modSp del mod">
        <pc:chgData name="Pojan kumar R" userId="96811561ef90dda9" providerId="LiveId" clId="{76AD47D4-599F-4439-ABCB-1976BE31B3E0}" dt="2023-10-11T11:45:59.957" v="322" actId="2696"/>
        <pc:sldMkLst>
          <pc:docMk/>
          <pc:sldMk cId="3548409625" sldId="262"/>
        </pc:sldMkLst>
        <pc:spChg chg="mod">
          <ac:chgData name="Pojan kumar R" userId="96811561ef90dda9" providerId="LiveId" clId="{76AD47D4-599F-4439-ABCB-1976BE31B3E0}" dt="2023-10-11T11:44:36.634" v="313" actId="6549"/>
          <ac:spMkLst>
            <pc:docMk/>
            <pc:sldMk cId="3548409625" sldId="262"/>
            <ac:spMk id="4" creationId="{1BA7ABCA-4525-E393-ED7D-5FE6DAD347A5}"/>
          </ac:spMkLst>
        </pc:spChg>
      </pc:sldChg>
      <pc:sldChg chg="del">
        <pc:chgData name="Pojan kumar R" userId="96811561ef90dda9" providerId="LiveId" clId="{76AD47D4-599F-4439-ABCB-1976BE31B3E0}" dt="2023-10-11T11:47:38.271" v="332" actId="2696"/>
        <pc:sldMkLst>
          <pc:docMk/>
          <pc:sldMk cId="1428158390" sldId="263"/>
        </pc:sldMkLst>
      </pc:sldChg>
      <pc:sldChg chg="addSp modSp new mod">
        <pc:chgData name="Pojan kumar R" userId="96811561ef90dda9" providerId="LiveId" clId="{76AD47D4-599F-4439-ABCB-1976BE31B3E0}" dt="2023-10-11T11:47:45.688" v="333" actId="14100"/>
        <pc:sldMkLst>
          <pc:docMk/>
          <pc:sldMk cId="1668389015" sldId="264"/>
        </pc:sldMkLst>
        <pc:spChg chg="add mod">
          <ac:chgData name="Pojan kumar R" userId="96811561ef90dda9" providerId="LiveId" clId="{76AD47D4-599F-4439-ABCB-1976BE31B3E0}" dt="2023-10-11T11:47:45.688" v="333" actId="14100"/>
          <ac:spMkLst>
            <pc:docMk/>
            <pc:sldMk cId="1668389015" sldId="264"/>
            <ac:spMk id="3" creationId="{9CDC8348-48B0-974C-90B2-75437862999D}"/>
          </ac:spMkLst>
        </pc:spChg>
      </pc:sldChg>
      <pc:sldChg chg="modSp del">
        <pc:chgData name="Pojan kumar R" userId="96811561ef90dda9" providerId="LiveId" clId="{76AD47D4-599F-4439-ABCB-1976BE31B3E0}" dt="2023-10-11T11:03:46.678" v="51" actId="2696"/>
        <pc:sldMkLst>
          <pc:docMk/>
          <pc:sldMk cId="2793844225" sldId="264"/>
        </pc:sldMkLst>
        <pc:spChg chg="mod">
          <ac:chgData name="Pojan kumar R" userId="96811561ef90dda9" providerId="LiveId" clId="{76AD47D4-599F-4439-ABCB-1976BE31B3E0}" dt="2023-10-11T06:14:56.766" v="19"/>
          <ac:spMkLst>
            <pc:docMk/>
            <pc:sldMk cId="2793844225" sldId="264"/>
            <ac:spMk id="5" creationId="{74027414-91CC-E654-1871-21322282E763}"/>
          </ac:spMkLst>
        </pc:spChg>
      </pc:sldChg>
      <pc:sldChg chg="addSp delSp modSp new del mod">
        <pc:chgData name="Pojan kumar R" userId="96811561ef90dda9" providerId="LiveId" clId="{76AD47D4-599F-4439-ABCB-1976BE31B3E0}" dt="2023-10-11T06:13:54.673" v="12" actId="680"/>
        <pc:sldMkLst>
          <pc:docMk/>
          <pc:sldMk cId="425343670" sldId="265"/>
        </pc:sldMkLst>
        <pc:spChg chg="add del mod">
          <ac:chgData name="Pojan kumar R" userId="96811561ef90dda9" providerId="LiveId" clId="{76AD47D4-599F-4439-ABCB-1976BE31B3E0}" dt="2023-10-11T06:13:54.002" v="11" actId="22"/>
          <ac:spMkLst>
            <pc:docMk/>
            <pc:sldMk cId="425343670" sldId="265"/>
            <ac:spMk id="5" creationId="{9EA04045-F63B-D6F8-5DD1-FDD61F363DBE}"/>
          </ac:spMkLst>
        </pc:spChg>
      </pc:sldChg>
      <pc:sldChg chg="addSp delSp modSp new mod">
        <pc:chgData name="Pojan kumar R" userId="96811561ef90dda9" providerId="LiveId" clId="{76AD47D4-599F-4439-ABCB-1976BE31B3E0}" dt="2023-10-11T11:14:32.709" v="148"/>
        <pc:sldMkLst>
          <pc:docMk/>
          <pc:sldMk cId="2040718843" sldId="265"/>
        </pc:sldMkLst>
        <pc:spChg chg="add mod">
          <ac:chgData name="Pojan kumar R" userId="96811561ef90dda9" providerId="LiveId" clId="{76AD47D4-599F-4439-ABCB-1976BE31B3E0}" dt="2023-10-11T11:14:32.709" v="148"/>
          <ac:spMkLst>
            <pc:docMk/>
            <pc:sldMk cId="2040718843" sldId="265"/>
            <ac:spMk id="2" creationId="{3E512F25-3BFB-9ECF-D726-020EB0EDB329}"/>
          </ac:spMkLst>
        </pc:spChg>
        <pc:spChg chg="add del mod">
          <ac:chgData name="Pojan kumar R" userId="96811561ef90dda9" providerId="LiveId" clId="{76AD47D4-599F-4439-ABCB-1976BE31B3E0}" dt="2023-10-11T11:14:26.945" v="129"/>
          <ac:spMkLst>
            <pc:docMk/>
            <pc:sldMk cId="2040718843" sldId="265"/>
            <ac:spMk id="3" creationId="{C548E8F4-8945-153F-6B47-DDFAD6E769A4}"/>
          </ac:spMkLst>
        </pc:spChg>
        <pc:spChg chg="add del mod">
          <ac:chgData name="Pojan kumar R" userId="96811561ef90dda9" providerId="LiveId" clId="{76AD47D4-599F-4439-ABCB-1976BE31B3E0}" dt="2023-10-11T11:14:26.943" v="127"/>
          <ac:spMkLst>
            <pc:docMk/>
            <pc:sldMk cId="2040718843" sldId="265"/>
            <ac:spMk id="4" creationId="{CD39BF68-11A6-B0EA-70AF-4AC8E64113B0}"/>
          </ac:spMkLst>
        </pc:spChg>
      </pc:sldChg>
      <pc:sldChg chg="addSp modSp new mod">
        <pc:chgData name="Pojan kumar R" userId="96811561ef90dda9" providerId="LiveId" clId="{76AD47D4-599F-4439-ABCB-1976BE31B3E0}" dt="2023-10-11T12:27:57.751" v="676" actId="14100"/>
        <pc:sldMkLst>
          <pc:docMk/>
          <pc:sldMk cId="3792730298" sldId="266"/>
        </pc:sldMkLst>
        <pc:spChg chg="add mod">
          <ac:chgData name="Pojan kumar R" userId="96811561ef90dda9" providerId="LiveId" clId="{76AD47D4-599F-4439-ABCB-1976BE31B3E0}" dt="2023-10-11T12:27:57.751" v="676" actId="14100"/>
          <ac:spMkLst>
            <pc:docMk/>
            <pc:sldMk cId="3792730298" sldId="266"/>
            <ac:spMk id="3" creationId="{12F94D4D-0D5D-D1BB-9947-83F4B487F9B9}"/>
          </ac:spMkLst>
        </pc:spChg>
        <pc:picChg chg="add mod">
          <ac:chgData name="Pojan kumar R" userId="96811561ef90dda9" providerId="LiveId" clId="{76AD47D4-599F-4439-ABCB-1976BE31B3E0}" dt="2023-10-11T12:17:02.320" v="638" actId="14100"/>
          <ac:picMkLst>
            <pc:docMk/>
            <pc:sldMk cId="3792730298" sldId="266"/>
            <ac:picMk id="5" creationId="{A2BED794-7AA3-8D4B-3C15-6DCB5BF56609}"/>
          </ac:picMkLst>
        </pc:picChg>
      </pc:sldChg>
      <pc:sldChg chg="addSp modSp new mod">
        <pc:chgData name="Pojan kumar R" userId="96811561ef90dda9" providerId="LiveId" clId="{76AD47D4-599F-4439-ABCB-1976BE31B3E0}" dt="2023-10-11T12:27:34.515" v="675" actId="1035"/>
        <pc:sldMkLst>
          <pc:docMk/>
          <pc:sldMk cId="965008752" sldId="267"/>
        </pc:sldMkLst>
        <pc:spChg chg="add mod">
          <ac:chgData name="Pojan kumar R" userId="96811561ef90dda9" providerId="LiveId" clId="{76AD47D4-599F-4439-ABCB-1976BE31B3E0}" dt="2023-10-11T12:27:34.515" v="675" actId="1035"/>
          <ac:spMkLst>
            <pc:docMk/>
            <pc:sldMk cId="965008752" sldId="267"/>
            <ac:spMk id="3" creationId="{18F60EC3-1F1C-D5EB-C026-6DDF832241A3}"/>
          </ac:spMkLst>
        </pc:spChg>
        <pc:picChg chg="add mod">
          <ac:chgData name="Pojan kumar R" userId="96811561ef90dda9" providerId="LiveId" clId="{76AD47D4-599F-4439-ABCB-1976BE31B3E0}" dt="2023-10-11T12:26:45.521" v="674" actId="14100"/>
          <ac:picMkLst>
            <pc:docMk/>
            <pc:sldMk cId="965008752" sldId="267"/>
            <ac:picMk id="5" creationId="{19A73BCD-EC84-B897-CA33-15B535BB5E83}"/>
          </ac:picMkLst>
        </pc:picChg>
      </pc:sldChg>
      <pc:sldChg chg="new del">
        <pc:chgData name="Pojan kumar R" userId="96811561ef90dda9" providerId="LiveId" clId="{76AD47D4-599F-4439-ABCB-1976BE31B3E0}" dt="2023-10-11T11:26:06.531" v="216" actId="2696"/>
        <pc:sldMkLst>
          <pc:docMk/>
          <pc:sldMk cId="3950365380" sldId="267"/>
        </pc:sldMkLst>
      </pc:sldChg>
      <pc:sldChg chg="addSp delSp modSp new mod">
        <pc:chgData name="Pojan kumar R" userId="96811561ef90dda9" providerId="LiveId" clId="{76AD47D4-599F-4439-ABCB-1976BE31B3E0}" dt="2023-10-11T11:42:22.967" v="298" actId="6549"/>
        <pc:sldMkLst>
          <pc:docMk/>
          <pc:sldMk cId="2014605180" sldId="268"/>
        </pc:sldMkLst>
        <pc:spChg chg="add mod">
          <ac:chgData name="Pojan kumar R" userId="96811561ef90dda9" providerId="LiveId" clId="{76AD47D4-599F-4439-ABCB-1976BE31B3E0}" dt="2023-10-11T11:29:28.774" v="242" actId="14100"/>
          <ac:spMkLst>
            <pc:docMk/>
            <pc:sldMk cId="2014605180" sldId="268"/>
            <ac:spMk id="3" creationId="{E3815960-7F43-5681-3F42-38A888311666}"/>
          </ac:spMkLst>
        </pc:spChg>
        <pc:spChg chg="add mod">
          <ac:chgData name="Pojan kumar R" userId="96811561ef90dda9" providerId="LiveId" clId="{76AD47D4-599F-4439-ABCB-1976BE31B3E0}" dt="2023-10-11T11:29:09.827" v="240" actId="255"/>
          <ac:spMkLst>
            <pc:docMk/>
            <pc:sldMk cId="2014605180" sldId="268"/>
            <ac:spMk id="5" creationId="{EDE6FF77-C1D7-0630-0A26-3919ACB6F98F}"/>
          </ac:spMkLst>
        </pc:spChg>
        <pc:spChg chg="add mod">
          <ac:chgData name="Pojan kumar R" userId="96811561ef90dda9" providerId="LiveId" clId="{76AD47D4-599F-4439-ABCB-1976BE31B3E0}" dt="2023-10-11T11:42:22.967" v="298" actId="6549"/>
          <ac:spMkLst>
            <pc:docMk/>
            <pc:sldMk cId="2014605180" sldId="268"/>
            <ac:spMk id="7" creationId="{5B446356-DD52-9727-6080-05B13F834E8A}"/>
          </ac:spMkLst>
        </pc:spChg>
        <pc:spChg chg="add del mod">
          <ac:chgData name="Pojan kumar R" userId="96811561ef90dda9" providerId="LiveId" clId="{76AD47D4-599F-4439-ABCB-1976BE31B3E0}" dt="2023-10-11T11:42:21.930" v="297" actId="22"/>
          <ac:spMkLst>
            <pc:docMk/>
            <pc:sldMk cId="2014605180" sldId="268"/>
            <ac:spMk id="9" creationId="{A1EFF75A-C83B-13E3-F686-CEB071253ED6}"/>
          </ac:spMkLst>
        </pc:spChg>
      </pc:sldChg>
      <pc:sldChg chg="addSp modSp new mod">
        <pc:chgData name="Pojan kumar R" userId="96811561ef90dda9" providerId="LiveId" clId="{76AD47D4-599F-4439-ABCB-1976BE31B3E0}" dt="2023-10-11T12:19:19.898" v="650" actId="14100"/>
        <pc:sldMkLst>
          <pc:docMk/>
          <pc:sldMk cId="2298931400" sldId="269"/>
        </pc:sldMkLst>
        <pc:spChg chg="add mod">
          <ac:chgData name="Pojan kumar R" userId="96811561ef90dda9" providerId="LiveId" clId="{76AD47D4-599F-4439-ABCB-1976BE31B3E0}" dt="2023-10-11T11:35:25.171" v="264" actId="207"/>
          <ac:spMkLst>
            <pc:docMk/>
            <pc:sldMk cId="2298931400" sldId="269"/>
            <ac:spMk id="3" creationId="{DCD5E9FB-C699-F801-8879-9CDA269736CB}"/>
          </ac:spMkLst>
        </pc:spChg>
        <pc:spChg chg="add mod">
          <ac:chgData name="Pojan kumar R" userId="96811561ef90dda9" providerId="LiveId" clId="{76AD47D4-599F-4439-ABCB-1976BE31B3E0}" dt="2023-10-11T11:34:53.424" v="260" actId="14100"/>
          <ac:spMkLst>
            <pc:docMk/>
            <pc:sldMk cId="2298931400" sldId="269"/>
            <ac:spMk id="5" creationId="{428DE66D-7202-6539-96D3-5F8B0D567052}"/>
          </ac:spMkLst>
        </pc:spChg>
        <pc:picChg chg="add mod">
          <ac:chgData name="Pojan kumar R" userId="96811561ef90dda9" providerId="LiveId" clId="{76AD47D4-599F-4439-ABCB-1976BE31B3E0}" dt="2023-10-11T12:17:37.873" v="642" actId="1076"/>
          <ac:picMkLst>
            <pc:docMk/>
            <pc:sldMk cId="2298931400" sldId="269"/>
            <ac:picMk id="7" creationId="{CFCE77DC-1907-B864-B472-F4FA41709311}"/>
          </ac:picMkLst>
        </pc:picChg>
        <pc:picChg chg="add mod">
          <ac:chgData name="Pojan kumar R" userId="96811561ef90dda9" providerId="LiveId" clId="{76AD47D4-599F-4439-ABCB-1976BE31B3E0}" dt="2023-10-11T12:19:19.898" v="650" actId="14100"/>
          <ac:picMkLst>
            <pc:docMk/>
            <pc:sldMk cId="2298931400" sldId="269"/>
            <ac:picMk id="9" creationId="{7901DC55-7F04-3661-5E44-5DFE42790897}"/>
          </ac:picMkLst>
        </pc:picChg>
      </pc:sldChg>
      <pc:sldChg chg="addSp modSp add mod">
        <pc:chgData name="Pojan kumar R" userId="96811561ef90dda9" providerId="LiveId" clId="{76AD47D4-599F-4439-ABCB-1976BE31B3E0}" dt="2023-10-11T12:22:03.186" v="662" actId="14100"/>
        <pc:sldMkLst>
          <pc:docMk/>
          <pc:sldMk cId="598959368" sldId="270"/>
        </pc:sldMkLst>
        <pc:spChg chg="add mod">
          <ac:chgData name="Pojan kumar R" userId="96811561ef90dda9" providerId="LiveId" clId="{76AD47D4-599F-4439-ABCB-1976BE31B3E0}" dt="2023-10-11T11:36:45.810" v="273" actId="1076"/>
          <ac:spMkLst>
            <pc:docMk/>
            <pc:sldMk cId="598959368" sldId="270"/>
            <ac:spMk id="3" creationId="{8A3D604C-9B9A-B0AB-09B9-7D6D34DEAA82}"/>
          </ac:spMkLst>
        </pc:spChg>
        <pc:spChg chg="add mod">
          <ac:chgData name="Pojan kumar R" userId="96811561ef90dda9" providerId="LiveId" clId="{76AD47D4-599F-4439-ABCB-1976BE31B3E0}" dt="2023-10-11T11:36:31.380" v="272" actId="14100"/>
          <ac:spMkLst>
            <pc:docMk/>
            <pc:sldMk cId="598959368" sldId="270"/>
            <ac:spMk id="5" creationId="{8D282C85-9EEA-6233-3BD3-8737E73B6629}"/>
          </ac:spMkLst>
        </pc:spChg>
        <pc:spChg chg="add mod">
          <ac:chgData name="Pojan kumar R" userId="96811561ef90dda9" providerId="LiveId" clId="{76AD47D4-599F-4439-ABCB-1976BE31B3E0}" dt="2023-10-11T11:38:27.930" v="278" actId="6549"/>
          <ac:spMkLst>
            <pc:docMk/>
            <pc:sldMk cId="598959368" sldId="270"/>
            <ac:spMk id="7" creationId="{7F7E4EB2-71F4-4750-3CCA-DB1B9B9FD35B}"/>
          </ac:spMkLst>
        </pc:spChg>
        <pc:spChg chg="add mod">
          <ac:chgData name="Pojan kumar R" userId="96811561ef90dda9" providerId="LiveId" clId="{76AD47D4-599F-4439-ABCB-1976BE31B3E0}" dt="2023-10-11T11:38:35.628" v="280" actId="1076"/>
          <ac:spMkLst>
            <pc:docMk/>
            <pc:sldMk cId="598959368" sldId="270"/>
            <ac:spMk id="9" creationId="{231BE4B1-E8A8-BE5A-A1A5-B2C2B409A981}"/>
          </ac:spMkLst>
        </pc:spChg>
        <pc:picChg chg="add mod">
          <ac:chgData name="Pojan kumar R" userId="96811561ef90dda9" providerId="LiveId" clId="{76AD47D4-599F-4439-ABCB-1976BE31B3E0}" dt="2023-10-11T12:20:59.479" v="656" actId="688"/>
          <ac:picMkLst>
            <pc:docMk/>
            <pc:sldMk cId="598959368" sldId="270"/>
            <ac:picMk id="11" creationId="{225F5DEF-7298-3DFF-9CB5-F080011082EF}"/>
          </ac:picMkLst>
        </pc:picChg>
        <pc:picChg chg="add mod">
          <ac:chgData name="Pojan kumar R" userId="96811561ef90dda9" providerId="LiveId" clId="{76AD47D4-599F-4439-ABCB-1976BE31B3E0}" dt="2023-10-11T12:22:03.186" v="662" actId="14100"/>
          <ac:picMkLst>
            <pc:docMk/>
            <pc:sldMk cId="598959368" sldId="270"/>
            <ac:picMk id="13" creationId="{9D4B5262-2A6B-FDA0-9727-C488AD49851D}"/>
          </ac:picMkLst>
        </pc:picChg>
      </pc:sldChg>
      <pc:sldChg chg="addSp modSp new mod">
        <pc:chgData name="Pojan kumar R" userId="96811561ef90dda9" providerId="LiveId" clId="{76AD47D4-599F-4439-ABCB-1976BE31B3E0}" dt="2023-10-11T11:43:37.101" v="305" actId="14100"/>
        <pc:sldMkLst>
          <pc:docMk/>
          <pc:sldMk cId="3652171142" sldId="271"/>
        </pc:sldMkLst>
        <pc:spChg chg="add mod">
          <ac:chgData name="Pojan kumar R" userId="96811561ef90dda9" providerId="LiveId" clId="{76AD47D4-599F-4439-ABCB-1976BE31B3E0}" dt="2023-10-11T11:40:12.017" v="285" actId="255"/>
          <ac:spMkLst>
            <pc:docMk/>
            <pc:sldMk cId="3652171142" sldId="271"/>
            <ac:spMk id="3" creationId="{04F1421A-F593-54ED-330B-CB0D07BDF289}"/>
          </ac:spMkLst>
        </pc:spChg>
        <pc:spChg chg="add mod">
          <ac:chgData name="Pojan kumar R" userId="96811561ef90dda9" providerId="LiveId" clId="{76AD47D4-599F-4439-ABCB-1976BE31B3E0}" dt="2023-10-11T11:43:37.101" v="305" actId="14100"/>
          <ac:spMkLst>
            <pc:docMk/>
            <pc:sldMk cId="3652171142" sldId="271"/>
            <ac:spMk id="5" creationId="{ADBE15B0-376C-EC0C-3733-15B2B939FBCD}"/>
          </ac:spMkLst>
        </pc:spChg>
      </pc:sldChg>
      <pc:sldChg chg="addSp modSp new mod ord">
        <pc:chgData name="Pojan kumar R" userId="96811561ef90dda9" providerId="LiveId" clId="{76AD47D4-599F-4439-ABCB-1976BE31B3E0}" dt="2023-10-11T12:23:56.736" v="670" actId="1076"/>
        <pc:sldMkLst>
          <pc:docMk/>
          <pc:sldMk cId="2687347117" sldId="272"/>
        </pc:sldMkLst>
        <pc:spChg chg="add mod">
          <ac:chgData name="Pojan kumar R" userId="96811561ef90dda9" providerId="LiveId" clId="{76AD47D4-599F-4439-ABCB-1976BE31B3E0}" dt="2023-10-11T11:44:18.620" v="310" actId="14100"/>
          <ac:spMkLst>
            <pc:docMk/>
            <pc:sldMk cId="2687347117" sldId="272"/>
            <ac:spMk id="3" creationId="{B699E028-F44D-E603-12AD-A3F393857397}"/>
          </ac:spMkLst>
        </pc:spChg>
        <pc:picChg chg="add mod">
          <ac:chgData name="Pojan kumar R" userId="96811561ef90dda9" providerId="LiveId" clId="{76AD47D4-599F-4439-ABCB-1976BE31B3E0}" dt="2023-10-11T12:23:56.736" v="670" actId="1076"/>
          <ac:picMkLst>
            <pc:docMk/>
            <pc:sldMk cId="2687347117" sldId="272"/>
            <ac:picMk id="5" creationId="{061921D8-8ED7-7945-AEE6-2DF054C2889C}"/>
          </ac:picMkLst>
        </pc:picChg>
      </pc:sldChg>
      <pc:sldChg chg="addSp modSp new mod">
        <pc:chgData name="Pojan kumar R" userId="96811561ef90dda9" providerId="LiveId" clId="{76AD47D4-599F-4439-ABCB-1976BE31B3E0}" dt="2023-10-11T12:23:01.344" v="666" actId="14100"/>
        <pc:sldMkLst>
          <pc:docMk/>
          <pc:sldMk cId="2728199839" sldId="273"/>
        </pc:sldMkLst>
        <pc:spChg chg="add mod">
          <ac:chgData name="Pojan kumar R" userId="96811561ef90dda9" providerId="LiveId" clId="{76AD47D4-599F-4439-ABCB-1976BE31B3E0}" dt="2023-10-11T11:45:18.003" v="317" actId="1076"/>
          <ac:spMkLst>
            <pc:docMk/>
            <pc:sldMk cId="2728199839" sldId="273"/>
            <ac:spMk id="3" creationId="{BE160559-8D45-841D-78EF-07C2E447C8DE}"/>
          </ac:spMkLst>
        </pc:spChg>
        <pc:spChg chg="add mod">
          <ac:chgData name="Pojan kumar R" userId="96811561ef90dda9" providerId="LiveId" clId="{76AD47D4-599F-4439-ABCB-1976BE31B3E0}" dt="2023-10-11T11:45:47.758" v="321" actId="14100"/>
          <ac:spMkLst>
            <pc:docMk/>
            <pc:sldMk cId="2728199839" sldId="273"/>
            <ac:spMk id="5" creationId="{6224D8FF-EBE4-6478-DE1D-57137CC5CD00}"/>
          </ac:spMkLst>
        </pc:spChg>
        <pc:picChg chg="add mod">
          <ac:chgData name="Pojan kumar R" userId="96811561ef90dda9" providerId="LiveId" clId="{76AD47D4-599F-4439-ABCB-1976BE31B3E0}" dt="2023-10-11T12:23:01.344" v="666" actId="14100"/>
          <ac:picMkLst>
            <pc:docMk/>
            <pc:sldMk cId="2728199839" sldId="273"/>
            <ac:picMk id="7" creationId="{683C77A9-F8CB-D219-0676-CA786316CF32}"/>
          </ac:picMkLst>
        </pc:picChg>
      </pc:sldChg>
      <pc:sldChg chg="addSp modSp new mod">
        <pc:chgData name="Pojan kumar R" userId="96811561ef90dda9" providerId="LiveId" clId="{76AD47D4-599F-4439-ABCB-1976BE31B3E0}" dt="2023-10-11T11:47:28.858" v="331" actId="14100"/>
        <pc:sldMkLst>
          <pc:docMk/>
          <pc:sldMk cId="4019858188" sldId="274"/>
        </pc:sldMkLst>
        <pc:spChg chg="add mod">
          <ac:chgData name="Pojan kumar R" userId="96811561ef90dda9" providerId="LiveId" clId="{76AD47D4-599F-4439-ABCB-1976BE31B3E0}" dt="2023-10-11T11:46:56.008" v="328" actId="1076"/>
          <ac:spMkLst>
            <pc:docMk/>
            <pc:sldMk cId="4019858188" sldId="274"/>
            <ac:spMk id="3" creationId="{5F383086-B403-2E89-6ECF-06D9304B03AA}"/>
          </ac:spMkLst>
        </pc:spChg>
        <pc:spChg chg="add mod">
          <ac:chgData name="Pojan kumar R" userId="96811561ef90dda9" providerId="LiveId" clId="{76AD47D4-599F-4439-ABCB-1976BE31B3E0}" dt="2023-10-11T11:47:28.858" v="331" actId="14100"/>
          <ac:spMkLst>
            <pc:docMk/>
            <pc:sldMk cId="4019858188" sldId="274"/>
            <ac:spMk id="5" creationId="{AE9237F3-ADDB-50C4-6A01-5B42BC615ACE}"/>
          </ac:spMkLst>
        </pc:spChg>
      </pc:sldChg>
      <pc:sldChg chg="addSp modSp new mod">
        <pc:chgData name="Pojan kumar R" userId="96811561ef90dda9" providerId="LiveId" clId="{76AD47D4-599F-4439-ABCB-1976BE31B3E0}" dt="2023-10-11T11:52:05.599" v="349" actId="14100"/>
        <pc:sldMkLst>
          <pc:docMk/>
          <pc:sldMk cId="2237181962" sldId="275"/>
        </pc:sldMkLst>
        <pc:spChg chg="add mod">
          <ac:chgData name="Pojan kumar R" userId="96811561ef90dda9" providerId="LiveId" clId="{76AD47D4-599F-4439-ABCB-1976BE31B3E0}" dt="2023-10-11T11:50:49.593" v="342" actId="207"/>
          <ac:spMkLst>
            <pc:docMk/>
            <pc:sldMk cId="2237181962" sldId="275"/>
            <ac:spMk id="3" creationId="{6461E461-E1D5-7885-6B97-062A017ABE70}"/>
          </ac:spMkLst>
        </pc:spChg>
        <pc:spChg chg="add mod">
          <ac:chgData name="Pojan kumar R" userId="96811561ef90dda9" providerId="LiveId" clId="{76AD47D4-599F-4439-ABCB-1976BE31B3E0}" dt="2023-10-11T11:52:05.599" v="349" actId="14100"/>
          <ac:spMkLst>
            <pc:docMk/>
            <pc:sldMk cId="2237181962" sldId="275"/>
            <ac:spMk id="5" creationId="{19292E4C-C012-E1E0-1B1B-37C84BDF2A94}"/>
          </ac:spMkLst>
        </pc:spChg>
      </pc:sldChg>
      <pc:sldChg chg="addSp modSp new mod">
        <pc:chgData name="Pojan kumar R" userId="96811561ef90dda9" providerId="LiveId" clId="{76AD47D4-599F-4439-ABCB-1976BE31B3E0}" dt="2023-10-11T11:53:56.669" v="360" actId="1076"/>
        <pc:sldMkLst>
          <pc:docMk/>
          <pc:sldMk cId="1156752605" sldId="276"/>
        </pc:sldMkLst>
        <pc:spChg chg="add mod">
          <ac:chgData name="Pojan kumar R" userId="96811561ef90dda9" providerId="LiveId" clId="{76AD47D4-599F-4439-ABCB-1976BE31B3E0}" dt="2023-10-11T11:53:05.485" v="353" actId="1076"/>
          <ac:spMkLst>
            <pc:docMk/>
            <pc:sldMk cId="1156752605" sldId="276"/>
            <ac:spMk id="3" creationId="{AD87B161-B758-2B38-4418-69CD7F5150C4}"/>
          </ac:spMkLst>
        </pc:spChg>
        <pc:spChg chg="add mod">
          <ac:chgData name="Pojan kumar R" userId="96811561ef90dda9" providerId="LiveId" clId="{76AD47D4-599F-4439-ABCB-1976BE31B3E0}" dt="2023-10-11T11:53:56.669" v="360" actId="1076"/>
          <ac:spMkLst>
            <pc:docMk/>
            <pc:sldMk cId="1156752605" sldId="276"/>
            <ac:spMk id="5" creationId="{A34E458E-5D79-4D5B-D6F5-E822CFDEBBAD}"/>
          </ac:spMkLst>
        </pc:spChg>
      </pc:sldChg>
      <pc:sldChg chg="addSp delSp modSp new del mod">
        <pc:chgData name="Pojan kumar R" userId="96811561ef90dda9" providerId="LiveId" clId="{76AD47D4-599F-4439-ABCB-1976BE31B3E0}" dt="2023-10-11T12:05:13.224" v="550" actId="2696"/>
        <pc:sldMkLst>
          <pc:docMk/>
          <pc:sldMk cId="585029920" sldId="277"/>
        </pc:sldMkLst>
        <pc:spChg chg="del">
          <ac:chgData name="Pojan kumar R" userId="96811561ef90dda9" providerId="LiveId" clId="{76AD47D4-599F-4439-ABCB-1976BE31B3E0}" dt="2023-10-11T11:56:20.613" v="365" actId="931"/>
          <ac:spMkLst>
            <pc:docMk/>
            <pc:sldMk cId="585029920" sldId="277"/>
            <ac:spMk id="3" creationId="{61EFB180-698B-24BC-25C1-47F8D0205C6B}"/>
          </ac:spMkLst>
        </pc:spChg>
        <pc:spChg chg="add mod">
          <ac:chgData name="Pojan kumar R" userId="96811561ef90dda9" providerId="LiveId" clId="{76AD47D4-599F-4439-ABCB-1976BE31B3E0}" dt="2023-10-11T12:04:56.897" v="547" actId="1076"/>
          <ac:spMkLst>
            <pc:docMk/>
            <pc:sldMk cId="585029920" sldId="277"/>
            <ac:spMk id="8" creationId="{C8E0C4F5-06EC-C737-153A-C07A4C9789E8}"/>
          </ac:spMkLst>
        </pc:spChg>
        <pc:spChg chg="add del mod">
          <ac:chgData name="Pojan kumar R" userId="96811561ef90dda9" providerId="LiveId" clId="{76AD47D4-599F-4439-ABCB-1976BE31B3E0}" dt="2023-10-11T12:05:01.528" v="549"/>
          <ac:spMkLst>
            <pc:docMk/>
            <pc:sldMk cId="585029920" sldId="277"/>
            <ac:spMk id="9" creationId="{C5931716-4AFD-BE39-D233-8C51F430846A}"/>
          </ac:spMkLst>
        </pc:spChg>
        <pc:picChg chg="add mod">
          <ac:chgData name="Pojan kumar R" userId="96811561ef90dda9" providerId="LiveId" clId="{76AD47D4-599F-4439-ABCB-1976BE31B3E0}" dt="2023-10-11T11:57:34.608" v="378" actId="14100"/>
          <ac:picMkLst>
            <pc:docMk/>
            <pc:sldMk cId="585029920" sldId="277"/>
            <ac:picMk id="5" creationId="{B6982B43-AAB4-030E-D4BE-73B9D49A11F0}"/>
          </ac:picMkLst>
        </pc:picChg>
        <pc:picChg chg="add mod">
          <ac:chgData name="Pojan kumar R" userId="96811561ef90dda9" providerId="LiveId" clId="{76AD47D4-599F-4439-ABCB-1976BE31B3E0}" dt="2023-10-11T12:01:42.584" v="476" actId="571"/>
          <ac:picMkLst>
            <pc:docMk/>
            <pc:sldMk cId="585029920" sldId="277"/>
            <ac:picMk id="6" creationId="{6EB4183A-0E1B-7AA0-702F-85D89067A936}"/>
          </ac:picMkLst>
        </pc:picChg>
      </pc:sldChg>
      <pc:sldChg chg="addSp delSp modSp new mod">
        <pc:chgData name="Pojan kumar R" userId="96811561ef90dda9" providerId="LiveId" clId="{76AD47D4-599F-4439-ABCB-1976BE31B3E0}" dt="2023-10-11T12:09:30.151" v="622" actId="1076"/>
        <pc:sldMkLst>
          <pc:docMk/>
          <pc:sldMk cId="3275958909" sldId="278"/>
        </pc:sldMkLst>
        <pc:spChg chg="add del">
          <ac:chgData name="Pojan kumar R" userId="96811561ef90dda9" providerId="LiveId" clId="{76AD47D4-599F-4439-ABCB-1976BE31B3E0}" dt="2023-10-11T11:59:32.329" v="390" actId="22"/>
          <ac:spMkLst>
            <pc:docMk/>
            <pc:sldMk cId="3275958909" sldId="278"/>
            <ac:spMk id="5" creationId="{9C152070-9925-9994-8051-36D7B1D612E1}"/>
          </ac:spMkLst>
        </pc:spChg>
        <pc:spChg chg="add mod">
          <ac:chgData name="Pojan kumar R" userId="96811561ef90dda9" providerId="LiveId" clId="{76AD47D4-599F-4439-ABCB-1976BE31B3E0}" dt="2023-10-11T12:04:26.359" v="534" actId="255"/>
          <ac:spMkLst>
            <pc:docMk/>
            <pc:sldMk cId="3275958909" sldId="278"/>
            <ac:spMk id="6" creationId="{975B6858-CBA6-A73E-0537-ECE0C2228374}"/>
          </ac:spMkLst>
        </pc:spChg>
        <pc:spChg chg="add del mod">
          <ac:chgData name="Pojan kumar R" userId="96811561ef90dda9" providerId="LiveId" clId="{76AD47D4-599F-4439-ABCB-1976BE31B3E0}" dt="2023-10-11T12:04:29.602" v="536"/>
          <ac:spMkLst>
            <pc:docMk/>
            <pc:sldMk cId="3275958909" sldId="278"/>
            <ac:spMk id="8" creationId="{759D7CE1-7E39-90B3-4A49-A63035009461}"/>
          </ac:spMkLst>
        </pc:spChg>
        <pc:spChg chg="add del mod">
          <ac:chgData name="Pojan kumar R" userId="96811561ef90dda9" providerId="LiveId" clId="{76AD47D4-599F-4439-ABCB-1976BE31B3E0}" dt="2023-10-11T12:04:29.603" v="538"/>
          <ac:spMkLst>
            <pc:docMk/>
            <pc:sldMk cId="3275958909" sldId="278"/>
            <ac:spMk id="9" creationId="{3E5EB2BF-C8B0-AA82-0794-B6C78793EA85}"/>
          </ac:spMkLst>
        </pc:spChg>
        <pc:spChg chg="add del mod">
          <ac:chgData name="Pojan kumar R" userId="96811561ef90dda9" providerId="LiveId" clId="{76AD47D4-599F-4439-ABCB-1976BE31B3E0}" dt="2023-10-11T12:04:29.605" v="544"/>
          <ac:spMkLst>
            <pc:docMk/>
            <pc:sldMk cId="3275958909" sldId="278"/>
            <ac:spMk id="10" creationId="{E2EA0811-0B7B-1700-118A-61B914BC7301}"/>
          </ac:spMkLst>
        </pc:spChg>
        <pc:spChg chg="add del mod">
          <ac:chgData name="Pojan kumar R" userId="96811561ef90dda9" providerId="LiveId" clId="{76AD47D4-599F-4439-ABCB-1976BE31B3E0}" dt="2023-10-11T12:04:29.605" v="542"/>
          <ac:spMkLst>
            <pc:docMk/>
            <pc:sldMk cId="3275958909" sldId="278"/>
            <ac:spMk id="11" creationId="{EE6E4311-17AC-4B89-0C42-DEE9BDB137C6}"/>
          </ac:spMkLst>
        </pc:spChg>
        <pc:spChg chg="add del mod">
          <ac:chgData name="Pojan kumar R" userId="96811561ef90dda9" providerId="LiveId" clId="{76AD47D4-599F-4439-ABCB-1976BE31B3E0}" dt="2023-10-11T12:04:29.604" v="540"/>
          <ac:spMkLst>
            <pc:docMk/>
            <pc:sldMk cId="3275958909" sldId="278"/>
            <ac:spMk id="12" creationId="{FF01E04B-DC11-CCA9-0E4A-2C18AAC55CBA}"/>
          </ac:spMkLst>
        </pc:spChg>
        <pc:spChg chg="add mod">
          <ac:chgData name="Pojan kumar R" userId="96811561ef90dda9" providerId="LiveId" clId="{76AD47D4-599F-4439-ABCB-1976BE31B3E0}" dt="2023-10-11T12:07:57.276" v="591" actId="255"/>
          <ac:spMkLst>
            <pc:docMk/>
            <pc:sldMk cId="3275958909" sldId="278"/>
            <ac:spMk id="13" creationId="{09162BE9-BCFC-3903-0A89-611CDD521762}"/>
          </ac:spMkLst>
        </pc:spChg>
        <pc:spChg chg="add mod">
          <ac:chgData name="Pojan kumar R" userId="96811561ef90dda9" providerId="LiveId" clId="{76AD47D4-599F-4439-ABCB-1976BE31B3E0}" dt="2023-10-11T12:09:30.151" v="622" actId="1076"/>
          <ac:spMkLst>
            <pc:docMk/>
            <pc:sldMk cId="3275958909" sldId="278"/>
            <ac:spMk id="14" creationId="{7EA8F53B-C78C-A91E-4D02-30C8272010F3}"/>
          </ac:spMkLst>
        </pc:spChg>
        <pc:picChg chg="add mod">
          <ac:chgData name="Pojan kumar R" userId="96811561ef90dda9" providerId="LiveId" clId="{76AD47D4-599F-4439-ABCB-1976BE31B3E0}" dt="2023-10-11T12:09:14.535" v="620" actId="1076"/>
          <ac:picMkLst>
            <pc:docMk/>
            <pc:sldMk cId="3275958909" sldId="278"/>
            <ac:picMk id="3" creationId="{77607262-C799-423F-BBD8-C21D2910F51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AFDD747-F8F6-465A-B515-D9B5FB733C6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60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57037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26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817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43775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4108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98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773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524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93826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12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15461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A55C6-7D95-4C5E-B5AE-E7D7E62E355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DD747-F8F6-465A-B515-D9B5FB733C6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2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76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A55C6-7D95-4C5E-B5AE-E7D7E62E355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10361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863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2185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2A55C6-7D95-4C5E-B5AE-E7D7E62E3558}" type="datetimeFigureOut">
              <a:rPr lang="en-US" smtClean="0"/>
              <a:t>10/11/2023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FDD747-F8F6-465A-B515-D9B5FB733C6F}" type="slidenum">
              <a:rPr lang="en-US" smtClean="0"/>
              <a:t>‹#›</a:t>
            </a:fld>
            <a:endParaRPr lang="en-US"/>
          </a:p>
        </p:txBody>
      </p:sp>
    </p:spTree>
    <p:extLst>
      <p:ext uri="{BB962C8B-B14F-4D97-AF65-F5344CB8AC3E}">
        <p14:creationId xmlns:p14="http://schemas.microsoft.com/office/powerpoint/2010/main" val="391810346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typing on a computer">
            <a:extLst>
              <a:ext uri="{FF2B5EF4-FFF2-40B4-BE49-F238E27FC236}">
                <a16:creationId xmlns:a16="http://schemas.microsoft.com/office/drawing/2014/main" id="{77607262-C799-423F-BBD8-C21D2910F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619760"/>
            <a:ext cx="12192000" cy="7477760"/>
          </a:xfrm>
          <a:prstGeom prst="rect">
            <a:avLst/>
          </a:prstGeom>
        </p:spPr>
      </p:pic>
      <p:sp>
        <p:nvSpPr>
          <p:cNvPr id="6" name="Rectangle 5">
            <a:extLst>
              <a:ext uri="{FF2B5EF4-FFF2-40B4-BE49-F238E27FC236}">
                <a16:creationId xmlns:a16="http://schemas.microsoft.com/office/drawing/2014/main" id="{975B6858-CBA6-A73E-0537-ECE0C2228374}"/>
              </a:ext>
            </a:extLst>
          </p:cNvPr>
          <p:cNvSpPr/>
          <p:nvPr/>
        </p:nvSpPr>
        <p:spPr>
          <a:xfrm>
            <a:off x="1581590" y="-378599"/>
            <a:ext cx="8844088" cy="769441"/>
          </a:xfrm>
          <a:prstGeom prst="rect">
            <a:avLst/>
          </a:prstGeom>
          <a:noFill/>
        </p:spPr>
        <p:txBody>
          <a:bodyPr wrap="none" lIns="91440" tIns="45720" rIns="91440" bIns="45720">
            <a:spAutoFit/>
          </a:bodyPr>
          <a:lstStyle/>
          <a:p>
            <a:pPr algn="ctr"/>
            <a:r>
              <a:rPr lang="en-US" sz="3600" b="1" cap="none" spc="50" dirty="0">
                <a:ln w="0"/>
                <a:solidFill>
                  <a:schemeClr val="bg2"/>
                </a:solidFill>
                <a:effectLst>
                  <a:outerShdw blurRad="38100" dist="38100" dir="2700000" algn="tl">
                    <a:srgbClr val="000000">
                      <a:alpha val="43137"/>
                    </a:srgbClr>
                  </a:outerShdw>
                </a:effectLst>
                <a:latin typeface="Algerian" panose="04020705040A02060702" pitchFamily="82" charset="0"/>
              </a:rPr>
              <a:t>Big data </a:t>
            </a:r>
            <a:r>
              <a:rPr lang="en-US" sz="4400" b="1" cap="none" spc="50" dirty="0">
                <a:ln w="0"/>
                <a:solidFill>
                  <a:schemeClr val="bg2"/>
                </a:solidFill>
                <a:effectLst>
                  <a:outerShdw blurRad="38100" dist="38100" dir="2700000" algn="tl">
                    <a:srgbClr val="000000">
                      <a:alpha val="43137"/>
                    </a:srgbClr>
                  </a:outerShdw>
                </a:effectLst>
                <a:latin typeface="Algerian" panose="04020705040A02060702" pitchFamily="82" charset="0"/>
              </a:rPr>
              <a:t>analysis</a:t>
            </a:r>
            <a:r>
              <a:rPr lang="en-US" sz="3600" b="1" cap="none" spc="50" dirty="0">
                <a:ln w="0"/>
                <a:solidFill>
                  <a:schemeClr val="bg2"/>
                </a:solidFill>
                <a:effectLst>
                  <a:outerShdw blurRad="38100" dist="38100" dir="2700000" algn="tl">
                    <a:srgbClr val="000000">
                      <a:alpha val="43137"/>
                    </a:srgbClr>
                  </a:outerShdw>
                </a:effectLst>
                <a:latin typeface="Algerian" panose="04020705040A02060702" pitchFamily="82" charset="0"/>
              </a:rPr>
              <a:t> with </a:t>
            </a:r>
            <a:r>
              <a:rPr lang="en-US" sz="3600" b="1" cap="none" spc="50" dirty="0" err="1">
                <a:ln w="0"/>
                <a:solidFill>
                  <a:schemeClr val="bg2"/>
                </a:solidFill>
                <a:effectLst>
                  <a:outerShdw blurRad="38100" dist="38100" dir="2700000" algn="tl">
                    <a:srgbClr val="000000">
                      <a:alpha val="43137"/>
                    </a:srgbClr>
                  </a:outerShdw>
                </a:effectLst>
                <a:latin typeface="Algerian" panose="04020705040A02060702" pitchFamily="82" charset="0"/>
              </a:rPr>
              <a:t>ibm</a:t>
            </a:r>
            <a:r>
              <a:rPr lang="en-US" sz="3600" b="1" cap="none" spc="50" dirty="0">
                <a:ln w="0"/>
                <a:solidFill>
                  <a:schemeClr val="bg2"/>
                </a:solidFill>
                <a:effectLst>
                  <a:outerShdw blurRad="38100" dist="38100" dir="2700000" algn="tl">
                    <a:srgbClr val="000000">
                      <a:alpha val="43137"/>
                    </a:srgbClr>
                  </a:outerShdw>
                </a:effectLst>
                <a:latin typeface="Algerian" panose="04020705040A02060702" pitchFamily="82" charset="0"/>
              </a:rPr>
              <a:t> cloud</a:t>
            </a:r>
            <a:endParaRPr lang="en-US" sz="3600" b="1" cap="none" spc="50" dirty="0">
              <a:ln w="0"/>
              <a:solidFill>
                <a:schemeClr val="bg2"/>
              </a:solidFill>
              <a:effectLst>
                <a:innerShdw blurRad="63500" dist="50800" dir="13500000">
                  <a:srgbClr val="000000">
                    <a:alpha val="50000"/>
                  </a:srgbClr>
                </a:innerShdw>
              </a:effectLst>
            </a:endParaRPr>
          </a:p>
        </p:txBody>
      </p:sp>
      <p:sp>
        <p:nvSpPr>
          <p:cNvPr id="13" name="Rectangle 12">
            <a:extLst>
              <a:ext uri="{FF2B5EF4-FFF2-40B4-BE49-F238E27FC236}">
                <a16:creationId xmlns:a16="http://schemas.microsoft.com/office/drawing/2014/main" id="{09162BE9-BCFC-3903-0A89-611CDD521762}"/>
              </a:ext>
            </a:extLst>
          </p:cNvPr>
          <p:cNvSpPr/>
          <p:nvPr/>
        </p:nvSpPr>
        <p:spPr>
          <a:xfrm>
            <a:off x="8565494" y="1341735"/>
            <a:ext cx="3626506" cy="523220"/>
          </a:xfrm>
          <a:prstGeom prst="rect">
            <a:avLst/>
          </a:prstGeom>
          <a:noFill/>
        </p:spPr>
        <p:txBody>
          <a:bodyPr wrap="square" lIns="91440" tIns="45720" rIns="91440" bIns="45720">
            <a:spAutoFit/>
          </a:bodyPr>
          <a:lstStyle/>
          <a:p>
            <a:pPr algn="ctr"/>
            <a:r>
              <a:rPr lang="en-US" sz="2800" b="1" spc="50" dirty="0">
                <a:ln w="0"/>
                <a:solidFill>
                  <a:schemeClr val="bg2"/>
                </a:solidFill>
                <a:effectLst>
                  <a:innerShdw blurRad="63500" dist="50800" dir="13500000">
                    <a:srgbClr val="000000">
                      <a:alpha val="50000"/>
                    </a:srgbClr>
                  </a:innerShdw>
                </a:effectLst>
              </a:rPr>
              <a:t>POJAN KUMAR.R</a:t>
            </a:r>
          </a:p>
        </p:txBody>
      </p:sp>
      <p:sp>
        <p:nvSpPr>
          <p:cNvPr id="14" name="Rectangle 13">
            <a:extLst>
              <a:ext uri="{FF2B5EF4-FFF2-40B4-BE49-F238E27FC236}">
                <a16:creationId xmlns:a16="http://schemas.microsoft.com/office/drawing/2014/main" id="{7EA8F53B-C78C-A91E-4D02-30C8272010F3}"/>
              </a:ext>
            </a:extLst>
          </p:cNvPr>
          <p:cNvSpPr/>
          <p:nvPr/>
        </p:nvSpPr>
        <p:spPr>
          <a:xfrm>
            <a:off x="9415983" y="1727815"/>
            <a:ext cx="1925527" cy="461665"/>
          </a:xfrm>
          <a:prstGeom prst="rect">
            <a:avLst/>
          </a:prstGeom>
          <a:noFill/>
        </p:spPr>
        <p:txBody>
          <a:bodyPr wrap="none" lIns="91440" tIns="45720" rIns="91440" bIns="45720">
            <a:spAutoFit/>
          </a:bodyPr>
          <a:lstStyle/>
          <a:p>
            <a:pPr algn="ctr"/>
            <a:r>
              <a:rPr lang="en-US" sz="2400" b="1" spc="50" dirty="0">
                <a:ln w="0"/>
                <a:solidFill>
                  <a:schemeClr val="bg2"/>
                </a:solidFill>
                <a:effectLst>
                  <a:innerShdw blurRad="63500" dist="50800" dir="13500000">
                    <a:srgbClr val="000000">
                      <a:alpha val="50000"/>
                    </a:srgbClr>
                  </a:innerShdw>
                </a:effectLst>
              </a:rPr>
              <a:t>912421104027</a:t>
            </a:r>
            <a:endParaRPr lang="en-US" sz="2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27595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3D604C-9B9A-B0AB-09B9-7D6D34DEAA82}"/>
              </a:ext>
            </a:extLst>
          </p:cNvPr>
          <p:cNvSpPr txBox="1"/>
          <p:nvPr/>
        </p:nvSpPr>
        <p:spPr>
          <a:xfrm>
            <a:off x="4004267" y="962354"/>
            <a:ext cx="6119446" cy="584775"/>
          </a:xfrm>
          <a:prstGeom prst="rect">
            <a:avLst/>
          </a:prstGeom>
          <a:noFill/>
        </p:spPr>
        <p:txBody>
          <a:bodyPr wrap="square">
            <a:spAutoFit/>
          </a:bodyPr>
          <a:lstStyle/>
          <a:p>
            <a:r>
              <a:rPr lang="en-US" sz="3200" b="1" dirty="0">
                <a:solidFill>
                  <a:srgbClr val="0070C0"/>
                </a:solidFill>
                <a:effectLst/>
              </a:rPr>
              <a:t>Anomaly Detection</a:t>
            </a:r>
            <a:endParaRPr lang="en-US" sz="3200" b="1" dirty="0">
              <a:solidFill>
                <a:srgbClr val="0070C0"/>
              </a:solidFill>
            </a:endParaRPr>
          </a:p>
        </p:txBody>
      </p:sp>
      <p:sp>
        <p:nvSpPr>
          <p:cNvPr id="5" name="TextBox 4">
            <a:extLst>
              <a:ext uri="{FF2B5EF4-FFF2-40B4-BE49-F238E27FC236}">
                <a16:creationId xmlns:a16="http://schemas.microsoft.com/office/drawing/2014/main" id="{8D282C85-9EEA-6233-3BD3-8737E73B6629}"/>
              </a:ext>
            </a:extLst>
          </p:cNvPr>
          <p:cNvSpPr txBox="1"/>
          <p:nvPr/>
        </p:nvSpPr>
        <p:spPr>
          <a:xfrm>
            <a:off x="653143" y="1808386"/>
            <a:ext cx="11033090" cy="646331"/>
          </a:xfrm>
          <a:prstGeom prst="rect">
            <a:avLst/>
          </a:prstGeom>
          <a:noFill/>
        </p:spPr>
        <p:txBody>
          <a:bodyPr wrap="square">
            <a:spAutoFit/>
          </a:bodyPr>
          <a:lstStyle/>
          <a:p>
            <a:r>
              <a:rPr lang="en-US" dirty="0">
                <a:effectLst/>
              </a:rPr>
              <a:t>Advanced machine learning algorithms can be used to detect anomalies in big data, allowing for quick identification and resolution of issues.</a:t>
            </a:r>
            <a:endParaRPr lang="en-US" dirty="0"/>
          </a:p>
        </p:txBody>
      </p:sp>
      <p:sp>
        <p:nvSpPr>
          <p:cNvPr id="7" name="TextBox 6">
            <a:extLst>
              <a:ext uri="{FF2B5EF4-FFF2-40B4-BE49-F238E27FC236}">
                <a16:creationId xmlns:a16="http://schemas.microsoft.com/office/drawing/2014/main" id="{7F7E4EB2-71F4-4750-3CCA-DB1B9B9FD35B}"/>
              </a:ext>
            </a:extLst>
          </p:cNvPr>
          <p:cNvSpPr txBox="1"/>
          <p:nvPr/>
        </p:nvSpPr>
        <p:spPr>
          <a:xfrm>
            <a:off x="2481943" y="2091040"/>
            <a:ext cx="8721969" cy="369332"/>
          </a:xfrm>
          <a:prstGeom prst="rect">
            <a:avLst/>
          </a:prstGeom>
          <a:noFill/>
        </p:spPr>
        <p:txBody>
          <a:bodyPr wrap="square">
            <a:spAutoFit/>
          </a:bodyPr>
          <a:lstStyle/>
          <a:p>
            <a:r>
              <a:rPr lang="en-US" dirty="0"/>
              <a:t>Machine learning algorithms can also be used to identify anomalies or outliers in big data. This.</a:t>
            </a:r>
            <a:endParaRPr lang="en-IN" dirty="0"/>
          </a:p>
        </p:txBody>
      </p:sp>
      <p:sp>
        <p:nvSpPr>
          <p:cNvPr id="9" name="TextBox 8">
            <a:extLst>
              <a:ext uri="{FF2B5EF4-FFF2-40B4-BE49-F238E27FC236}">
                <a16:creationId xmlns:a16="http://schemas.microsoft.com/office/drawing/2014/main" id="{231BE4B1-E8A8-BE5A-A1A5-B2C2B409A981}"/>
              </a:ext>
            </a:extLst>
          </p:cNvPr>
          <p:cNvSpPr txBox="1"/>
          <p:nvPr/>
        </p:nvSpPr>
        <p:spPr>
          <a:xfrm>
            <a:off x="653143" y="2346642"/>
            <a:ext cx="6119446" cy="369332"/>
          </a:xfrm>
          <a:prstGeom prst="rect">
            <a:avLst/>
          </a:prstGeom>
          <a:noFill/>
        </p:spPr>
        <p:txBody>
          <a:bodyPr wrap="square">
            <a:spAutoFit/>
          </a:bodyPr>
          <a:lstStyle/>
          <a:p>
            <a:r>
              <a:rPr lang="en-US" dirty="0"/>
              <a:t>can help companies detect fraud or other abnormal behavior</a:t>
            </a:r>
            <a:endParaRPr lang="en-IN" dirty="0"/>
          </a:p>
        </p:txBody>
      </p:sp>
      <p:pic>
        <p:nvPicPr>
          <p:cNvPr id="11" name="Picture 10" descr="A graph with red dots&#10;&#10;Description automatically generated">
            <a:extLst>
              <a:ext uri="{FF2B5EF4-FFF2-40B4-BE49-F238E27FC236}">
                <a16:creationId xmlns:a16="http://schemas.microsoft.com/office/drawing/2014/main" id="{225F5DEF-7298-3DFF-9CB5-F08001108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360" y="6080787"/>
            <a:ext cx="7924800" cy="45719"/>
          </a:xfrm>
          <a:prstGeom prst="rect">
            <a:avLst/>
          </a:prstGeom>
        </p:spPr>
      </p:pic>
      <p:pic>
        <p:nvPicPr>
          <p:cNvPr id="13" name="Picture 12">
            <a:extLst>
              <a:ext uri="{FF2B5EF4-FFF2-40B4-BE49-F238E27FC236}">
                <a16:creationId xmlns:a16="http://schemas.microsoft.com/office/drawing/2014/main" id="{9D4B5262-2A6B-FDA0-9727-C488AD498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440" y="2710319"/>
            <a:ext cx="7465856" cy="3416187"/>
          </a:xfrm>
          <a:prstGeom prst="rect">
            <a:avLst/>
          </a:prstGeom>
        </p:spPr>
      </p:pic>
    </p:spTree>
    <p:extLst>
      <p:ext uri="{BB962C8B-B14F-4D97-AF65-F5344CB8AC3E}">
        <p14:creationId xmlns:p14="http://schemas.microsoft.com/office/powerpoint/2010/main" val="59895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1421A-F593-54ED-330B-CB0D07BDF289}"/>
              </a:ext>
            </a:extLst>
          </p:cNvPr>
          <p:cNvSpPr txBox="1"/>
          <p:nvPr/>
        </p:nvSpPr>
        <p:spPr>
          <a:xfrm>
            <a:off x="3097160" y="717755"/>
            <a:ext cx="6056671" cy="1077218"/>
          </a:xfrm>
          <a:prstGeom prst="rect">
            <a:avLst/>
          </a:prstGeom>
          <a:noFill/>
        </p:spPr>
        <p:txBody>
          <a:bodyPr wrap="square">
            <a:spAutoFit/>
          </a:bodyPr>
          <a:lstStyle/>
          <a:p>
            <a:r>
              <a:rPr lang="en-US" sz="3200" b="1" i="0" dirty="0">
                <a:effectLst/>
                <a:latin typeface="Algerian" panose="04020705040A02060702" pitchFamily="82" charset="0"/>
              </a:rPr>
              <a:t>Data Security and Privacy:</a:t>
            </a:r>
            <a:br>
              <a:rPr lang="en-US" sz="3200" b="1" i="0" dirty="0">
                <a:effectLst/>
                <a:latin typeface="Algerian" panose="04020705040A02060702" pitchFamily="82" charset="0"/>
              </a:rPr>
            </a:br>
            <a:endParaRPr lang="en-IN" sz="3200" dirty="0"/>
          </a:p>
        </p:txBody>
      </p:sp>
      <p:sp>
        <p:nvSpPr>
          <p:cNvPr id="5" name="TextBox 4">
            <a:extLst>
              <a:ext uri="{FF2B5EF4-FFF2-40B4-BE49-F238E27FC236}">
                <a16:creationId xmlns:a16="http://schemas.microsoft.com/office/drawing/2014/main" id="{ADBE15B0-376C-EC0C-3733-15B2B939FBCD}"/>
              </a:ext>
            </a:extLst>
          </p:cNvPr>
          <p:cNvSpPr txBox="1"/>
          <p:nvPr/>
        </p:nvSpPr>
        <p:spPr>
          <a:xfrm>
            <a:off x="884903" y="1238865"/>
            <a:ext cx="10609007" cy="4541815"/>
          </a:xfrm>
          <a:prstGeom prst="rect">
            <a:avLst/>
          </a:prstGeom>
          <a:noFill/>
        </p:spPr>
        <p:txBody>
          <a:bodyPr wrap="square">
            <a:spAutoFit/>
          </a:bodyPr>
          <a:lstStyle/>
          <a:p>
            <a:pPr marL="0" indent="0" algn="l">
              <a:buNone/>
            </a:pPr>
            <a:r>
              <a:rPr lang="en-US" sz="2400" b="1" i="0" dirty="0">
                <a:effectLst/>
                <a:latin typeface="clcicgqyw0002obe2xroteu2c"/>
              </a:rPr>
              <a:t>Securing Big Data</a:t>
            </a:r>
          </a:p>
          <a:p>
            <a:r>
              <a:rPr lang="en-US" sz="2400" b="0" i="0" dirty="0">
                <a:solidFill>
                  <a:srgbClr val="959595"/>
                </a:solidFill>
                <a:effectLst/>
                <a:latin typeface="clcicgqyw0002obe2xroteu2c"/>
              </a:rPr>
              <a:t>IBM Cloud provides a secure environment for storing and processing big data. It offers features such as encryption, access controls, and auditing to ensure data security.</a:t>
            </a:r>
          </a:p>
          <a:p>
            <a:pPr marL="0" indent="0" algn="l">
              <a:buNone/>
            </a:pPr>
            <a:r>
              <a:rPr lang="en-US" sz="2400" b="1" i="0" dirty="0">
                <a:effectLst/>
                <a:latin typeface="clcicgqyw0002obe2xroteu2c"/>
              </a:rPr>
              <a:t>Protecting Data Privacy</a:t>
            </a:r>
          </a:p>
          <a:p>
            <a:pPr algn="l"/>
            <a:r>
              <a:rPr lang="en-US" sz="2400" b="0" i="0" dirty="0">
                <a:solidFill>
                  <a:srgbClr val="959595"/>
                </a:solidFill>
                <a:effectLst/>
                <a:latin typeface="clcicgqyw0002obe2xroteu2c"/>
              </a:rPr>
              <a:t>IBM Cloud also provides tools for protecting data privacy. It includes features such as data masking, anonymization, and data classification to ensure that sensitive data is not exposed.</a:t>
            </a:r>
          </a:p>
          <a:p>
            <a:pPr marL="0" indent="0" algn="l">
              <a:buNone/>
            </a:pPr>
            <a:r>
              <a:rPr lang="en-US" sz="2400" b="1" i="0" dirty="0">
                <a:effectLst/>
                <a:latin typeface="clcicgqyw0002obe2xroteu2c"/>
              </a:rPr>
              <a:t>Compliance with Regulations</a:t>
            </a:r>
          </a:p>
          <a:p>
            <a:pPr algn="l"/>
            <a:r>
              <a:rPr lang="en-US" sz="2400" b="0" i="0" dirty="0">
                <a:solidFill>
                  <a:srgbClr val="959595"/>
                </a:solidFill>
                <a:effectLst/>
                <a:latin typeface="clcicgqyw0002obe2xroteu2c"/>
              </a:rPr>
              <a:t>IBM Cloud is compliant with various regulations such as HIPAA, GDPR, and PCI-DSS. This ensures that data is processed and stored in accordance with legal requirements.</a:t>
            </a:r>
          </a:p>
        </p:txBody>
      </p:sp>
    </p:spTree>
    <p:extLst>
      <p:ext uri="{BB962C8B-B14F-4D97-AF65-F5344CB8AC3E}">
        <p14:creationId xmlns:p14="http://schemas.microsoft.com/office/powerpoint/2010/main" val="365217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160559-8D45-841D-78EF-07C2E447C8DE}"/>
              </a:ext>
            </a:extLst>
          </p:cNvPr>
          <p:cNvSpPr txBox="1"/>
          <p:nvPr/>
        </p:nvSpPr>
        <p:spPr>
          <a:xfrm>
            <a:off x="3195484" y="807544"/>
            <a:ext cx="6115664" cy="954107"/>
          </a:xfrm>
          <a:prstGeom prst="rect">
            <a:avLst/>
          </a:prstGeom>
          <a:noFill/>
        </p:spPr>
        <p:txBody>
          <a:bodyPr wrap="square">
            <a:spAutoFit/>
          </a:bodyPr>
          <a:lstStyle/>
          <a:p>
            <a:r>
              <a:rPr lang="en-US" sz="2800" b="1" i="0" dirty="0">
                <a:effectLst/>
                <a:latin typeface="Algerian" panose="04020705040A02060702" pitchFamily="82" charset="0"/>
              </a:rPr>
              <a:t>Scaling Big Data Applications:</a:t>
            </a:r>
            <a:br>
              <a:rPr lang="en-US" sz="2800" b="1" i="0" dirty="0">
                <a:effectLst/>
                <a:latin typeface="Algerian" panose="04020705040A02060702" pitchFamily="82" charset="0"/>
              </a:rPr>
            </a:br>
            <a:endParaRPr lang="en-IN" sz="2800" dirty="0"/>
          </a:p>
        </p:txBody>
      </p:sp>
      <p:sp>
        <p:nvSpPr>
          <p:cNvPr id="5" name="TextBox 4">
            <a:extLst>
              <a:ext uri="{FF2B5EF4-FFF2-40B4-BE49-F238E27FC236}">
                <a16:creationId xmlns:a16="http://schemas.microsoft.com/office/drawing/2014/main" id="{6224D8FF-EBE4-6478-DE1D-57137CC5CD00}"/>
              </a:ext>
            </a:extLst>
          </p:cNvPr>
          <p:cNvSpPr txBox="1"/>
          <p:nvPr/>
        </p:nvSpPr>
        <p:spPr>
          <a:xfrm>
            <a:off x="757084" y="1553497"/>
            <a:ext cx="6872748" cy="3416320"/>
          </a:xfrm>
          <a:prstGeom prst="rect">
            <a:avLst/>
          </a:prstGeom>
          <a:noFill/>
        </p:spPr>
        <p:txBody>
          <a:bodyPr wrap="square">
            <a:spAutoFit/>
          </a:bodyPr>
          <a:lstStyle/>
          <a:p>
            <a:pPr marL="0" indent="0" algn="l">
              <a:buNone/>
            </a:pPr>
            <a:r>
              <a:rPr lang="en-US" sz="2400" b="1" i="0" dirty="0">
                <a:effectLst/>
                <a:latin typeface="clcicgqyw0002obe2xroteu2c"/>
              </a:rPr>
              <a:t>The Challenge of Big Data Scale</a:t>
            </a:r>
          </a:p>
          <a:p>
            <a:pPr algn="l"/>
            <a:r>
              <a:rPr lang="en-US" sz="2400" b="0" i="0" dirty="0">
                <a:solidFill>
                  <a:srgbClr val="959595"/>
                </a:solidFill>
                <a:effectLst/>
                <a:latin typeface="clcicgqyw0002obe2xroteu2c"/>
              </a:rPr>
              <a:t>As the volume, velocity, and variety of data continue to grow, scaling big data applications becomes increasingly challenging. Traditional approaches to scaling, such as vertical scaling, are often insufficient to handle the demands of big data. Horizontal scaling, or scaling out, is a more effective approach, but it requires careful consideration of the underlying architecture and infrastructure.</a:t>
            </a:r>
          </a:p>
        </p:txBody>
      </p:sp>
      <p:pic>
        <p:nvPicPr>
          <p:cNvPr id="7" name="Picture 6" descr="A diagram of data visualization&#10;&#10;Description automatically generated">
            <a:extLst>
              <a:ext uri="{FF2B5EF4-FFF2-40B4-BE49-F238E27FC236}">
                <a16:creationId xmlns:a16="http://schemas.microsoft.com/office/drawing/2014/main" id="{683C77A9-F8CB-D219-0676-CA786316C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80" y="1930400"/>
            <a:ext cx="3850639" cy="3836987"/>
          </a:xfrm>
          <a:prstGeom prst="rect">
            <a:avLst/>
          </a:prstGeom>
        </p:spPr>
      </p:pic>
    </p:spTree>
    <p:extLst>
      <p:ext uri="{BB962C8B-B14F-4D97-AF65-F5344CB8AC3E}">
        <p14:creationId xmlns:p14="http://schemas.microsoft.com/office/powerpoint/2010/main" val="272819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E028-F44D-E603-12AD-A3F393857397}"/>
              </a:ext>
            </a:extLst>
          </p:cNvPr>
          <p:cNvSpPr txBox="1"/>
          <p:nvPr/>
        </p:nvSpPr>
        <p:spPr>
          <a:xfrm>
            <a:off x="1356852" y="1081547"/>
            <a:ext cx="5624051" cy="4154984"/>
          </a:xfrm>
          <a:prstGeom prst="rect">
            <a:avLst/>
          </a:prstGeom>
          <a:noFill/>
        </p:spPr>
        <p:txBody>
          <a:bodyPr wrap="square">
            <a:spAutoFit/>
          </a:bodyPr>
          <a:lstStyle/>
          <a:p>
            <a:pPr marL="0" indent="0" algn="l">
              <a:buNone/>
            </a:pPr>
            <a:r>
              <a:rPr lang="en-US" sz="2400" b="1" i="0" dirty="0">
                <a:effectLst/>
                <a:latin typeface="clcicgqyw0002obe2xroteu2c"/>
              </a:rPr>
              <a:t>Cloud-based Scaling with IBM Cloud</a:t>
            </a:r>
          </a:p>
          <a:p>
            <a:pPr algn="l"/>
            <a:r>
              <a:rPr lang="en-US" sz="2400" b="0" i="0" dirty="0">
                <a:solidFill>
                  <a:srgbClr val="959595"/>
                </a:solidFill>
                <a:effectLst/>
                <a:latin typeface="clcicgqyw0002obe2xroteu2c"/>
              </a:rPr>
              <a:t>IBM Cloud provides a scalable and flexible platform for big data applications. With its cloud-based infrastructure, IBM Cloud allows for easy horizontal scaling, enabling organizations to handle large volumes of data with ease. Additionally, IBM Cloud offers a range of tools and services for managing big data, including data warehousing, analytics, and machine learning.</a:t>
            </a:r>
          </a:p>
        </p:txBody>
      </p:sp>
      <p:pic>
        <p:nvPicPr>
          <p:cNvPr id="5" name="Picture 4">
            <a:extLst>
              <a:ext uri="{FF2B5EF4-FFF2-40B4-BE49-F238E27FC236}">
                <a16:creationId xmlns:a16="http://schemas.microsoft.com/office/drawing/2014/main" id="{061921D8-8ED7-7945-AEE6-2DF054C28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040" y="1231900"/>
            <a:ext cx="4394200" cy="4394200"/>
          </a:xfrm>
          <a:prstGeom prst="rect">
            <a:avLst/>
          </a:prstGeom>
        </p:spPr>
      </p:pic>
    </p:spTree>
    <p:extLst>
      <p:ext uri="{BB962C8B-B14F-4D97-AF65-F5344CB8AC3E}">
        <p14:creationId xmlns:p14="http://schemas.microsoft.com/office/powerpoint/2010/main" val="268734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83086-B403-2E89-6ECF-06D9304B03AA}"/>
              </a:ext>
            </a:extLst>
          </p:cNvPr>
          <p:cNvSpPr txBox="1"/>
          <p:nvPr/>
        </p:nvSpPr>
        <p:spPr>
          <a:xfrm>
            <a:off x="1892710" y="609600"/>
            <a:ext cx="8406580" cy="1077218"/>
          </a:xfrm>
          <a:prstGeom prst="rect">
            <a:avLst/>
          </a:prstGeom>
          <a:noFill/>
        </p:spPr>
        <p:txBody>
          <a:bodyPr wrap="square">
            <a:spAutoFit/>
          </a:bodyPr>
          <a:lstStyle/>
          <a:p>
            <a:r>
              <a:rPr lang="en-US" sz="3200" b="1" i="0" dirty="0">
                <a:effectLst/>
                <a:latin typeface="Algerian" panose="04020705040A02060702" pitchFamily="82" charset="0"/>
              </a:rPr>
              <a:t>Real-world Applications of Big Data:</a:t>
            </a:r>
            <a:br>
              <a:rPr lang="en-US" sz="3200" b="1" i="0" dirty="0">
                <a:effectLst/>
                <a:latin typeface="Algerian" panose="04020705040A02060702" pitchFamily="82" charset="0"/>
              </a:rPr>
            </a:br>
            <a:endParaRPr lang="en-IN" sz="3200" dirty="0"/>
          </a:p>
        </p:txBody>
      </p:sp>
      <p:sp>
        <p:nvSpPr>
          <p:cNvPr id="5" name="TextBox 4">
            <a:extLst>
              <a:ext uri="{FF2B5EF4-FFF2-40B4-BE49-F238E27FC236}">
                <a16:creationId xmlns:a16="http://schemas.microsoft.com/office/drawing/2014/main" id="{AE9237F3-ADDB-50C4-6A01-5B42BC615ACE}"/>
              </a:ext>
            </a:extLst>
          </p:cNvPr>
          <p:cNvSpPr txBox="1"/>
          <p:nvPr/>
        </p:nvSpPr>
        <p:spPr>
          <a:xfrm>
            <a:off x="855406" y="1376516"/>
            <a:ext cx="8298426" cy="4524315"/>
          </a:xfrm>
          <a:prstGeom prst="rect">
            <a:avLst/>
          </a:prstGeom>
          <a:noFill/>
        </p:spPr>
        <p:txBody>
          <a:bodyPr wrap="square">
            <a:spAutoFit/>
          </a:bodyPr>
          <a:lstStyle/>
          <a:p>
            <a:pPr algn="l"/>
            <a:r>
              <a:rPr lang="en-US" sz="2400" b="0" i="0" dirty="0">
                <a:solidFill>
                  <a:srgbClr val="959595"/>
                </a:solidFill>
                <a:effectLst/>
                <a:latin typeface="clcicgqyw0002obe2xroteu2c"/>
              </a:rPr>
              <a:t>Big data is being used in a variety of industries to gain insights and make better decisions. Some real-world applications of big data include:</a:t>
            </a:r>
          </a:p>
          <a:p>
            <a:pPr algn="l">
              <a:buFont typeface="Arial" panose="020B0604020202020204" pitchFamily="34" charset="0"/>
              <a:buChar char="•"/>
            </a:pPr>
            <a:r>
              <a:rPr lang="en-US" sz="2400" b="0" i="0" dirty="0">
                <a:solidFill>
                  <a:srgbClr val="959595"/>
                </a:solidFill>
                <a:effectLst/>
                <a:latin typeface="clcicgqyw0002obe2xroteu2c"/>
              </a:rPr>
              <a:t>Healthcare: Big data is being used to analyze patient data, identify patterns, and improve treatment outcomes.</a:t>
            </a:r>
          </a:p>
          <a:p>
            <a:pPr algn="l">
              <a:buFont typeface="Arial" panose="020B0604020202020204" pitchFamily="34" charset="0"/>
              <a:buChar char="•"/>
            </a:pPr>
            <a:r>
              <a:rPr lang="en-US" sz="2400" b="0" i="0" dirty="0">
                <a:solidFill>
                  <a:srgbClr val="959595"/>
                </a:solidFill>
                <a:effectLst/>
                <a:latin typeface="clcicgqyw0002obe2xroteu2c"/>
              </a:rPr>
              <a:t>Retail: Big data is being used to analyze customer behavior, improve supply chain management, and optimize pricing strategies.</a:t>
            </a:r>
          </a:p>
          <a:p>
            <a:pPr algn="l">
              <a:buFont typeface="Arial" panose="020B0604020202020204" pitchFamily="34" charset="0"/>
              <a:buChar char="•"/>
            </a:pPr>
            <a:r>
              <a:rPr lang="en-US" sz="2400" b="0" i="0" dirty="0">
                <a:solidFill>
                  <a:srgbClr val="959595"/>
                </a:solidFill>
                <a:effectLst/>
                <a:latin typeface="clcicgqyw0002obe2xroteu2c"/>
              </a:rPr>
              <a:t>Finance: Big data is being used to detect fraud, analyze market trends, and improve risk management.</a:t>
            </a:r>
          </a:p>
          <a:p>
            <a:pPr algn="l">
              <a:buFont typeface="Arial" panose="020B0604020202020204" pitchFamily="34" charset="0"/>
              <a:buChar char="•"/>
            </a:pPr>
            <a:r>
              <a:rPr lang="en-US" sz="2400" b="0" i="0" dirty="0">
                <a:solidFill>
                  <a:srgbClr val="959595"/>
                </a:solidFill>
                <a:effectLst/>
                <a:latin typeface="clcicgqyw0002obe2xroteu2c"/>
              </a:rPr>
              <a:t>Transportation: Big data is being used to optimize routes, reduce congestion, and improve safety.</a:t>
            </a:r>
          </a:p>
        </p:txBody>
      </p:sp>
    </p:spTree>
    <p:extLst>
      <p:ext uri="{BB962C8B-B14F-4D97-AF65-F5344CB8AC3E}">
        <p14:creationId xmlns:p14="http://schemas.microsoft.com/office/powerpoint/2010/main" val="401985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C8348-48B0-974C-90B2-75437862999D}"/>
              </a:ext>
            </a:extLst>
          </p:cNvPr>
          <p:cNvSpPr txBox="1"/>
          <p:nvPr/>
        </p:nvSpPr>
        <p:spPr>
          <a:xfrm>
            <a:off x="2762865" y="1307690"/>
            <a:ext cx="6652441" cy="3108543"/>
          </a:xfrm>
          <a:prstGeom prst="rect">
            <a:avLst/>
          </a:prstGeom>
          <a:noFill/>
        </p:spPr>
        <p:txBody>
          <a:bodyPr wrap="square">
            <a:spAutoFit/>
          </a:bodyPr>
          <a:lstStyle/>
          <a:p>
            <a:pPr marL="0" indent="0" algn="ctr">
              <a:buFont typeface="Arial" panose="020B0604020202020204" pitchFamily="34" charset="0"/>
              <a:buNone/>
            </a:pPr>
            <a:r>
              <a:rPr lang="en-US" sz="2800" b="1" dirty="0">
                <a:effectLst/>
                <a:latin typeface="Algerian" panose="04020705040A02060702" pitchFamily="82" charset="0"/>
              </a:rPr>
              <a:t>The Future of Big Data Analysis</a:t>
            </a:r>
          </a:p>
          <a:p>
            <a:pPr marL="0" indent="0" algn="ctr">
              <a:buFont typeface="Arial" panose="020B0604020202020204" pitchFamily="34" charset="0"/>
              <a:buNone/>
            </a:pPr>
            <a:r>
              <a:rPr lang="en-US" sz="2800" dirty="0">
                <a:solidFill>
                  <a:srgbClr val="959595"/>
                </a:solidFill>
                <a:effectLst/>
                <a:latin typeface="clcicgqyw0002obe2xroteu2c"/>
              </a:rPr>
              <a:t>As big data continues to grow, the need for advanced data analysis techniques and tools will only increase. With the power of IBM Cloud and machine learning algorithms, the possibilities for predictive analysis and anomaly detection are endless.</a:t>
            </a:r>
          </a:p>
        </p:txBody>
      </p:sp>
    </p:spTree>
    <p:extLst>
      <p:ext uri="{BB962C8B-B14F-4D97-AF65-F5344CB8AC3E}">
        <p14:creationId xmlns:p14="http://schemas.microsoft.com/office/powerpoint/2010/main" val="166838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1E461-E1D5-7885-6B97-062A017ABE70}"/>
              </a:ext>
            </a:extLst>
          </p:cNvPr>
          <p:cNvSpPr txBox="1"/>
          <p:nvPr/>
        </p:nvSpPr>
        <p:spPr>
          <a:xfrm>
            <a:off x="4218039" y="778895"/>
            <a:ext cx="6115664" cy="769441"/>
          </a:xfrm>
          <a:prstGeom prst="rect">
            <a:avLst/>
          </a:prstGeom>
          <a:noFill/>
        </p:spPr>
        <p:txBody>
          <a:bodyPr wrap="square">
            <a:spAutoFit/>
          </a:bodyPr>
          <a:lstStyle/>
          <a:p>
            <a:r>
              <a:rPr lang="en-IN" sz="4400" b="1" dirty="0">
                <a:solidFill>
                  <a:srgbClr val="7030A0"/>
                </a:solidFill>
              </a:rPr>
              <a:t>Conclusion</a:t>
            </a:r>
          </a:p>
        </p:txBody>
      </p:sp>
      <p:sp>
        <p:nvSpPr>
          <p:cNvPr id="5" name="TextBox 4">
            <a:extLst>
              <a:ext uri="{FF2B5EF4-FFF2-40B4-BE49-F238E27FC236}">
                <a16:creationId xmlns:a16="http://schemas.microsoft.com/office/drawing/2014/main" id="{19292E4C-C012-E1E0-1B1B-37C84BDF2A94}"/>
              </a:ext>
            </a:extLst>
          </p:cNvPr>
          <p:cNvSpPr txBox="1"/>
          <p:nvPr/>
        </p:nvSpPr>
        <p:spPr>
          <a:xfrm>
            <a:off x="1042219" y="1759975"/>
            <a:ext cx="10382865" cy="2031325"/>
          </a:xfrm>
          <a:prstGeom prst="rect">
            <a:avLst/>
          </a:prstGeom>
          <a:noFill/>
        </p:spPr>
        <p:txBody>
          <a:bodyPr wrap="square">
            <a:spAutoFit/>
          </a:bodyPr>
          <a:lstStyle/>
          <a:p>
            <a:r>
              <a:rPr lang="en-US" b="1" dirty="0"/>
              <a:t>Incorporating advanced machine learning algorithms for predictive analysis or anomaly detection in big data can provide valuable insights and improve decision-making processes. Machine learning techniques such as supervised, unsupervised, semi-supervised, and reinforcement learning can be applied to big data for various applications. However, there are also challenges and limitations that need to be addressed, such as data quality, bias, and scalability. The future of machine learning in big data is promising, with advancements in technology and increased availability of data. As the field continues to evolve, it will be important to stay up-to-date with the latest developments and best practices.</a:t>
            </a:r>
            <a:endParaRPr lang="en-IN" b="1" dirty="0"/>
          </a:p>
        </p:txBody>
      </p:sp>
    </p:spTree>
    <p:extLst>
      <p:ext uri="{BB962C8B-B14F-4D97-AF65-F5344CB8AC3E}">
        <p14:creationId xmlns:p14="http://schemas.microsoft.com/office/powerpoint/2010/main" val="223718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2F25-3BFB-9ECF-D726-020EB0EDB329}"/>
              </a:ext>
            </a:extLst>
          </p:cNvPr>
          <p:cNvSpPr/>
          <p:nvPr/>
        </p:nvSpPr>
        <p:spPr>
          <a:xfrm>
            <a:off x="3225522" y="2967335"/>
            <a:ext cx="5570164" cy="1754326"/>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Phase-2:Innovation</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4071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1465-17F8-3751-9BAD-79AAE3FB30FF}"/>
              </a:ext>
            </a:extLst>
          </p:cNvPr>
          <p:cNvSpPr>
            <a:spLocks noGrp="1"/>
          </p:cNvSpPr>
          <p:nvPr>
            <p:ph type="title"/>
          </p:nvPr>
        </p:nvSpPr>
        <p:spPr>
          <a:xfrm>
            <a:off x="919119" y="1337446"/>
            <a:ext cx="10353762" cy="545432"/>
          </a:xfrm>
        </p:spPr>
        <p:txBody>
          <a:bodyPr anchor="t">
            <a:normAutofit fontScale="90000"/>
          </a:bodyPr>
          <a:lstStyle/>
          <a:p>
            <a:r>
              <a:rPr lang="en-US" b="1" dirty="0">
                <a:effectLst/>
              </a:rPr>
              <a:t>Introduction to Big Data and IBM Cloud</a:t>
            </a:r>
            <a:br>
              <a:rPr lang="en-US" b="1" dirty="0"/>
            </a:br>
            <a:endParaRPr lang="en-US" dirty="0"/>
          </a:p>
        </p:txBody>
      </p:sp>
      <p:sp>
        <p:nvSpPr>
          <p:cNvPr id="3" name="Content Placeholder 2">
            <a:extLst>
              <a:ext uri="{FF2B5EF4-FFF2-40B4-BE49-F238E27FC236}">
                <a16:creationId xmlns:a16="http://schemas.microsoft.com/office/drawing/2014/main" id="{8B226E2B-A494-B9AA-18EF-EEB2B76AB704}"/>
              </a:ext>
            </a:extLst>
          </p:cNvPr>
          <p:cNvSpPr>
            <a:spLocks noGrp="1"/>
          </p:cNvSpPr>
          <p:nvPr>
            <p:ph idx="1"/>
          </p:nvPr>
        </p:nvSpPr>
        <p:spPr>
          <a:xfrm>
            <a:off x="1185993" y="2721965"/>
            <a:ext cx="10353762" cy="3695136"/>
          </a:xfrm>
        </p:spPr>
        <p:txBody>
          <a:bodyPr>
            <a:normAutofit/>
          </a:bodyPr>
          <a:lstStyle/>
          <a:p>
            <a:pPr marL="0" indent="0">
              <a:buNone/>
            </a:pPr>
            <a:r>
              <a:rPr lang="en-US" sz="2400" dirty="0">
                <a:solidFill>
                  <a:schemeClr val="tx1">
                    <a:lumMod val="65000"/>
                  </a:schemeClr>
                </a:solidFill>
                <a:effectLst/>
              </a:rPr>
              <a:t>Big data refers to the large and complex sets of data that are difficult to process and analyze using traditional data processing methods. With the advent of new technologies like IBM Cloud, big data analysis has become more accessible and efficient. IBM Cloud provides a scalable and secure platform for storing, processing, and analyzing big data. With IBM Cloud, organizations can leverage advanced machine learning algorithms for predictive analysis or anomaly detection in big data.</a:t>
            </a:r>
            <a:endParaRPr lang="en-US" sz="2400" dirty="0">
              <a:solidFill>
                <a:schemeClr val="tx1">
                  <a:lumMod val="65000"/>
                </a:schemeClr>
              </a:solidFill>
            </a:endParaRPr>
          </a:p>
          <a:p>
            <a:pPr marL="0" indent="0">
              <a:buNone/>
            </a:pPr>
            <a:endParaRPr lang="en-US" sz="2400" dirty="0">
              <a:solidFill>
                <a:schemeClr val="tx1">
                  <a:lumMod val="65000"/>
                </a:schemeClr>
              </a:solidFill>
            </a:endParaRPr>
          </a:p>
        </p:txBody>
      </p:sp>
    </p:spTree>
    <p:extLst>
      <p:ext uri="{BB962C8B-B14F-4D97-AF65-F5344CB8AC3E}">
        <p14:creationId xmlns:p14="http://schemas.microsoft.com/office/powerpoint/2010/main" val="370155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87B161-B758-2B38-4418-69CD7F5150C4}"/>
              </a:ext>
            </a:extLst>
          </p:cNvPr>
          <p:cNvSpPr txBox="1"/>
          <p:nvPr/>
        </p:nvSpPr>
        <p:spPr>
          <a:xfrm>
            <a:off x="3293807" y="719054"/>
            <a:ext cx="6115664" cy="954107"/>
          </a:xfrm>
          <a:prstGeom prst="rect">
            <a:avLst/>
          </a:prstGeom>
          <a:noFill/>
        </p:spPr>
        <p:txBody>
          <a:bodyPr wrap="square">
            <a:spAutoFit/>
          </a:bodyPr>
          <a:lstStyle/>
          <a:p>
            <a:r>
              <a:rPr lang="en-US" sz="2800" b="1" i="0" dirty="0">
                <a:solidFill>
                  <a:schemeClr val="tx1"/>
                </a:solidFill>
                <a:effectLst/>
                <a:latin typeface="Algerian" panose="04020705040A02060702" pitchFamily="82" charset="0"/>
              </a:rPr>
              <a:t>Data Collection and Storage:</a:t>
            </a:r>
            <a:br>
              <a:rPr lang="en-US" sz="2800" b="1" i="0" dirty="0">
                <a:solidFill>
                  <a:schemeClr val="tx1"/>
                </a:solidFill>
                <a:effectLst/>
                <a:latin typeface="Algerian" panose="04020705040A02060702" pitchFamily="82" charset="0"/>
              </a:rPr>
            </a:br>
            <a:endParaRPr lang="en-IN" sz="2800" dirty="0"/>
          </a:p>
        </p:txBody>
      </p:sp>
      <p:sp>
        <p:nvSpPr>
          <p:cNvPr id="5" name="TextBox 4">
            <a:extLst>
              <a:ext uri="{FF2B5EF4-FFF2-40B4-BE49-F238E27FC236}">
                <a16:creationId xmlns:a16="http://schemas.microsoft.com/office/drawing/2014/main" id="{A34E458E-5D79-4D5B-D6F5-E822CFDEBBAD}"/>
              </a:ext>
            </a:extLst>
          </p:cNvPr>
          <p:cNvSpPr txBox="1"/>
          <p:nvPr/>
        </p:nvSpPr>
        <p:spPr>
          <a:xfrm>
            <a:off x="1140542" y="1317522"/>
            <a:ext cx="9527458" cy="4524315"/>
          </a:xfrm>
          <a:prstGeom prst="rect">
            <a:avLst/>
          </a:prstGeom>
          <a:noFill/>
        </p:spPr>
        <p:txBody>
          <a:bodyPr wrap="square">
            <a:spAutoFit/>
          </a:bodyPr>
          <a:lstStyle/>
          <a:p>
            <a:pPr marL="0" indent="0" algn="l">
              <a:buNone/>
            </a:pPr>
            <a:r>
              <a:rPr lang="en-US" sz="2400" b="0" i="0" dirty="0">
                <a:solidFill>
                  <a:schemeClr val="tx1"/>
                </a:solidFill>
                <a:effectLst/>
                <a:latin typeface="clcicgqyw0002obe2xroteu2c"/>
              </a:rPr>
              <a:t>Data is collected from various sources, such as social media platforms, IoT devices, and sensors. IBM Cloud offers various storage options for big data, including object storage, block storage, and file storage. Object storage is ideal for unstructured data, while block storage is suitable for structured data, and file storage is best for shared file systems.</a:t>
            </a:r>
          </a:p>
          <a:p>
            <a:pPr marL="0" indent="0" algn="l">
              <a:buNone/>
            </a:pPr>
            <a:endParaRPr lang="en-US" sz="2400" b="0" i="0" dirty="0">
              <a:solidFill>
                <a:schemeClr val="tx1"/>
              </a:solidFill>
              <a:effectLst/>
              <a:latin typeface="clcicgqyw0002obe2xroteu2c"/>
            </a:endParaRPr>
          </a:p>
          <a:p>
            <a:pPr marL="0" indent="0" algn="l">
              <a:buNone/>
            </a:pPr>
            <a:r>
              <a:rPr lang="en-US" sz="2400" b="1" i="0" dirty="0">
                <a:solidFill>
                  <a:schemeClr val="tx1"/>
                </a:solidFill>
                <a:effectLst/>
                <a:latin typeface="Algerian" panose="04020705040A02060702" pitchFamily="82" charset="0"/>
              </a:rPr>
              <a:t>IBM Cloud Storage Options:</a:t>
            </a:r>
          </a:p>
          <a:p>
            <a:pPr marL="0" indent="0" algn="l">
              <a:buNone/>
            </a:pPr>
            <a:r>
              <a:rPr lang="en-US" sz="2400" b="0" i="0" dirty="0">
                <a:solidFill>
                  <a:schemeClr val="tx1"/>
                </a:solidFill>
                <a:effectLst/>
                <a:latin typeface="clcicgqyw0002obe2xroteu2c"/>
              </a:rPr>
              <a:t>Object Storage: Ideal for unstructured data such as audio, video, and images.</a:t>
            </a:r>
          </a:p>
          <a:p>
            <a:pPr marL="0" indent="0" algn="l">
              <a:buNone/>
            </a:pPr>
            <a:r>
              <a:rPr lang="en-US" sz="2400" b="0" i="0" dirty="0">
                <a:solidFill>
                  <a:schemeClr val="tx1"/>
                </a:solidFill>
                <a:effectLst/>
                <a:latin typeface="clcicgqyw0002obe2xroteu2c"/>
              </a:rPr>
              <a:t>Block Storage: Suitable for structured data such as databases and applications.</a:t>
            </a:r>
          </a:p>
          <a:p>
            <a:pPr marL="0" indent="0" algn="l">
              <a:buNone/>
            </a:pPr>
            <a:r>
              <a:rPr lang="en-US" sz="2400" b="0" i="0" dirty="0">
                <a:solidFill>
                  <a:schemeClr val="tx1"/>
                </a:solidFill>
                <a:effectLst/>
                <a:latin typeface="clcicgqyw0002obe2xroteu2c"/>
              </a:rPr>
              <a:t>File Storage: Best for shared file systems and home directories.</a:t>
            </a:r>
          </a:p>
        </p:txBody>
      </p:sp>
    </p:spTree>
    <p:extLst>
      <p:ext uri="{BB962C8B-B14F-4D97-AF65-F5344CB8AC3E}">
        <p14:creationId xmlns:p14="http://schemas.microsoft.com/office/powerpoint/2010/main" val="115675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AC97-6F55-8F68-7A98-338702563C33}"/>
              </a:ext>
            </a:extLst>
          </p:cNvPr>
          <p:cNvSpPr>
            <a:spLocks noGrp="1"/>
          </p:cNvSpPr>
          <p:nvPr>
            <p:ph type="title"/>
          </p:nvPr>
        </p:nvSpPr>
        <p:spPr>
          <a:xfrm>
            <a:off x="1611091" y="865594"/>
            <a:ext cx="11647174" cy="593558"/>
          </a:xfrm>
        </p:spPr>
        <p:txBody>
          <a:bodyPr anchor="t">
            <a:normAutofit fontScale="90000"/>
          </a:bodyPr>
          <a:lstStyle/>
          <a:p>
            <a:pPr algn="l"/>
            <a:r>
              <a:rPr lang="en-US" b="1" i="0" dirty="0">
                <a:effectLst/>
                <a:latin typeface="Algerian" panose="04020705040A02060702" pitchFamily="82" charset="0"/>
              </a:rPr>
              <a:t>Machine Learning Algorithms for Predictive Analysis: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C1D78F7A-D16C-5344-651D-DE3F3638629A}"/>
              </a:ext>
            </a:extLst>
          </p:cNvPr>
          <p:cNvSpPr>
            <a:spLocks noGrp="1"/>
          </p:cNvSpPr>
          <p:nvPr>
            <p:ph sz="half" idx="1"/>
          </p:nvPr>
        </p:nvSpPr>
        <p:spPr>
          <a:xfrm>
            <a:off x="994787" y="2672862"/>
            <a:ext cx="4992928" cy="3575539"/>
          </a:xfrm>
        </p:spPr>
        <p:txBody>
          <a:bodyPr numCol="1">
            <a:normAutofit/>
          </a:bodyPr>
          <a:lstStyle/>
          <a:p>
            <a:pPr marL="0" indent="0">
              <a:buNone/>
            </a:pPr>
            <a:r>
              <a:rPr lang="en-US" b="1" i="0" dirty="0">
                <a:solidFill>
                  <a:schemeClr val="tx1"/>
                </a:solidFill>
                <a:effectLst/>
                <a:latin typeface="clcicgqyw0002obe2xroteu2c"/>
              </a:rPr>
              <a:t>Linear Regression:</a:t>
            </a:r>
          </a:p>
          <a:p>
            <a:pPr marL="0" indent="0">
              <a:buNone/>
            </a:pPr>
            <a:r>
              <a:rPr lang="en-US" b="0" i="0" dirty="0">
                <a:solidFill>
                  <a:schemeClr val="tx1"/>
                </a:solidFill>
                <a:effectLst/>
                <a:latin typeface="clcicgqyw0002obe2xroteu2c"/>
              </a:rPr>
              <a:t>Linear regression is a simple machine learning algorithm that predicts a numeric value based on the relationship between one or more independent variables and a dependent variable.</a:t>
            </a:r>
          </a:p>
          <a:p>
            <a:pPr marL="0" indent="0">
              <a:buNone/>
            </a:pPr>
            <a:endParaRPr lang="en-US" dirty="0"/>
          </a:p>
        </p:txBody>
      </p:sp>
      <p:pic>
        <p:nvPicPr>
          <p:cNvPr id="6" name="Content Placeholder 5" descr="A graph of a graph with red dots&#10;&#10;Description automatically generated with medium confidence">
            <a:extLst>
              <a:ext uri="{FF2B5EF4-FFF2-40B4-BE49-F238E27FC236}">
                <a16:creationId xmlns:a16="http://schemas.microsoft.com/office/drawing/2014/main" id="{6D18DCD1-BE09-BFC4-1D3E-3DCAF6B4DE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1" y="2831038"/>
            <a:ext cx="4921250" cy="3234482"/>
          </a:xfrm>
        </p:spPr>
      </p:pic>
    </p:spTree>
    <p:extLst>
      <p:ext uri="{BB962C8B-B14F-4D97-AF65-F5344CB8AC3E}">
        <p14:creationId xmlns:p14="http://schemas.microsoft.com/office/powerpoint/2010/main" val="207584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F94D4D-0D5D-D1BB-9947-83F4B487F9B9}"/>
              </a:ext>
            </a:extLst>
          </p:cNvPr>
          <p:cNvSpPr txBox="1"/>
          <p:nvPr/>
        </p:nvSpPr>
        <p:spPr>
          <a:xfrm>
            <a:off x="743578" y="1034980"/>
            <a:ext cx="3940182" cy="3416320"/>
          </a:xfrm>
          <a:prstGeom prst="rect">
            <a:avLst/>
          </a:prstGeom>
          <a:noFill/>
        </p:spPr>
        <p:txBody>
          <a:bodyPr wrap="square">
            <a:spAutoFit/>
          </a:bodyPr>
          <a:lstStyle/>
          <a:p>
            <a:pPr marL="0" indent="0" algn="l">
              <a:buNone/>
            </a:pPr>
            <a:r>
              <a:rPr lang="en-US" sz="2400" b="1" i="0" dirty="0">
                <a:solidFill>
                  <a:schemeClr val="tx1"/>
                </a:solidFill>
                <a:effectLst/>
                <a:latin typeface="clcicgqyw0002obe2xroteu2c"/>
              </a:rPr>
              <a:t>Random Forest:</a:t>
            </a:r>
          </a:p>
          <a:p>
            <a:pPr marL="0" indent="0" algn="l">
              <a:buNone/>
            </a:pPr>
            <a:r>
              <a:rPr lang="en-US" sz="2400" b="0" i="0" dirty="0">
                <a:solidFill>
                  <a:schemeClr val="tx1"/>
                </a:solidFill>
                <a:effectLst/>
                <a:latin typeface="clcicgqyw0002obe2xroteu2c"/>
              </a:rPr>
              <a:t>Random forest is a popular machine learning algorithm used for predictive analysis. It creates multiple decision trees and combines their predictions to achieve higher accuracy.</a:t>
            </a:r>
          </a:p>
          <a:p>
            <a:endParaRPr lang="en-US" sz="2400" dirty="0"/>
          </a:p>
        </p:txBody>
      </p:sp>
      <p:pic>
        <p:nvPicPr>
          <p:cNvPr id="5" name="Picture 4">
            <a:extLst>
              <a:ext uri="{FF2B5EF4-FFF2-40B4-BE49-F238E27FC236}">
                <a16:creationId xmlns:a16="http://schemas.microsoft.com/office/drawing/2014/main" id="{A2BED794-7AA3-8D4B-3C15-6DCB5BF56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320" y="955040"/>
            <a:ext cx="6644640" cy="4602480"/>
          </a:xfrm>
          <a:prstGeom prst="rect">
            <a:avLst/>
          </a:prstGeom>
        </p:spPr>
      </p:pic>
    </p:spTree>
    <p:extLst>
      <p:ext uri="{BB962C8B-B14F-4D97-AF65-F5344CB8AC3E}">
        <p14:creationId xmlns:p14="http://schemas.microsoft.com/office/powerpoint/2010/main" val="379273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15960-7F43-5681-3F42-38A888311666}"/>
              </a:ext>
            </a:extLst>
          </p:cNvPr>
          <p:cNvSpPr txBox="1"/>
          <p:nvPr/>
        </p:nvSpPr>
        <p:spPr>
          <a:xfrm>
            <a:off x="803868" y="1316333"/>
            <a:ext cx="10601011" cy="1200329"/>
          </a:xfrm>
          <a:prstGeom prst="rect">
            <a:avLst/>
          </a:prstGeom>
          <a:noFill/>
        </p:spPr>
        <p:txBody>
          <a:bodyPr wrap="square">
            <a:spAutoFit/>
          </a:bodyPr>
          <a:lstStyle/>
          <a:p>
            <a:r>
              <a:rPr lang="en-US" sz="1400" b="0" i="0" cap="none" dirty="0">
                <a:solidFill>
                  <a:srgbClr val="0070C0"/>
                </a:solidFill>
                <a:effectLst/>
                <a:latin typeface="Aharoni" panose="02010803020104030203" pitchFamily="2" charset="-79"/>
                <a:cs typeface="Aharoni" panose="02010803020104030203" pitchFamily="2" charset="-79"/>
              </a:rPr>
              <a:t>D</a:t>
            </a:r>
            <a:r>
              <a:rPr lang="en-US" sz="1800" b="0" i="0" cap="none" dirty="0">
                <a:solidFill>
                  <a:srgbClr val="0070C0"/>
                </a:solidFill>
                <a:effectLst/>
                <a:latin typeface="Aharoni" panose="02010803020104030203" pitchFamily="2" charset="-79"/>
                <a:cs typeface="Aharoni" panose="02010803020104030203" pitchFamily="2" charset="-79"/>
              </a:rPr>
              <a:t>ata visualization plays a crucial role in big data analysis as it allows for easy interpretation and understanding of complex data sets. IBM cloud offers a variety of tools and platforms for data visualization, including IBM </a:t>
            </a:r>
            <a:r>
              <a:rPr lang="en-US" sz="1800" b="0" i="0" cap="none" dirty="0" err="1">
                <a:solidFill>
                  <a:srgbClr val="0070C0"/>
                </a:solidFill>
                <a:effectLst/>
                <a:latin typeface="Aharoni" panose="02010803020104030203" pitchFamily="2" charset="-79"/>
                <a:cs typeface="Aharoni" panose="02010803020104030203" pitchFamily="2" charset="-79"/>
              </a:rPr>
              <a:t>cognos</a:t>
            </a:r>
            <a:r>
              <a:rPr lang="en-US" sz="1800" b="0" i="0" cap="none" dirty="0">
                <a:solidFill>
                  <a:srgbClr val="0070C0"/>
                </a:solidFill>
                <a:effectLst/>
                <a:latin typeface="Aharoni" panose="02010803020104030203" pitchFamily="2" charset="-79"/>
                <a:cs typeface="Aharoni" panose="02010803020104030203" pitchFamily="2" charset="-79"/>
              </a:rPr>
              <a:t> analytics and IBM </a:t>
            </a:r>
            <a:r>
              <a:rPr lang="en-US" sz="1800" b="0" i="0" cap="none" dirty="0" err="1">
                <a:solidFill>
                  <a:srgbClr val="0070C0"/>
                </a:solidFill>
                <a:effectLst/>
                <a:latin typeface="Aharoni" panose="02010803020104030203" pitchFamily="2" charset="-79"/>
                <a:cs typeface="Aharoni" panose="02010803020104030203" pitchFamily="2" charset="-79"/>
              </a:rPr>
              <a:t>watson</a:t>
            </a:r>
            <a:r>
              <a:rPr lang="en-US" sz="1800" b="0" i="0" cap="none" dirty="0">
                <a:solidFill>
                  <a:srgbClr val="0070C0"/>
                </a:solidFill>
                <a:effectLst/>
                <a:latin typeface="Aharoni" panose="02010803020104030203" pitchFamily="2" charset="-79"/>
                <a:cs typeface="Aharoni" panose="02010803020104030203" pitchFamily="2" charset="-79"/>
              </a:rPr>
              <a:t> studio.</a:t>
            </a:r>
            <a:br>
              <a:rPr lang="en-US" b="0" i="0" cap="none" dirty="0">
                <a:solidFill>
                  <a:srgbClr val="0070C0"/>
                </a:solidFill>
                <a:effectLst/>
                <a:latin typeface="Aharoni" panose="02010803020104030203" pitchFamily="2" charset="-79"/>
                <a:cs typeface="Aharoni" panose="02010803020104030203" pitchFamily="2" charset="-79"/>
              </a:rPr>
            </a:br>
            <a:endParaRPr lang="en-IN" dirty="0"/>
          </a:p>
        </p:txBody>
      </p:sp>
      <p:sp>
        <p:nvSpPr>
          <p:cNvPr id="5" name="TextBox 4">
            <a:extLst>
              <a:ext uri="{FF2B5EF4-FFF2-40B4-BE49-F238E27FC236}">
                <a16:creationId xmlns:a16="http://schemas.microsoft.com/office/drawing/2014/main" id="{EDE6FF77-C1D7-0630-0A26-3919ACB6F98F}"/>
              </a:ext>
            </a:extLst>
          </p:cNvPr>
          <p:cNvSpPr txBox="1"/>
          <p:nvPr/>
        </p:nvSpPr>
        <p:spPr>
          <a:xfrm>
            <a:off x="3200399" y="666598"/>
            <a:ext cx="6119446" cy="1077218"/>
          </a:xfrm>
          <a:prstGeom prst="rect">
            <a:avLst/>
          </a:prstGeom>
          <a:noFill/>
        </p:spPr>
        <p:txBody>
          <a:bodyPr wrap="square">
            <a:spAutoFit/>
          </a:bodyPr>
          <a:lstStyle/>
          <a:p>
            <a:r>
              <a:rPr lang="en-US" sz="3200" b="1" i="0" dirty="0">
                <a:effectLst/>
                <a:latin typeface="Algerian" panose="04020705040A02060702" pitchFamily="82" charset="0"/>
              </a:rPr>
              <a:t>Data Visualization:</a:t>
            </a:r>
            <a:br>
              <a:rPr lang="en-US" sz="3200" b="1" i="0" dirty="0">
                <a:effectLst/>
                <a:latin typeface="clcicgqyw0002obe2xroteu2c"/>
              </a:rPr>
            </a:br>
            <a:endParaRPr lang="en-IN" sz="3200" dirty="0"/>
          </a:p>
        </p:txBody>
      </p:sp>
      <p:sp>
        <p:nvSpPr>
          <p:cNvPr id="7" name="TextBox 6">
            <a:extLst>
              <a:ext uri="{FF2B5EF4-FFF2-40B4-BE49-F238E27FC236}">
                <a16:creationId xmlns:a16="http://schemas.microsoft.com/office/drawing/2014/main" id="{5B446356-DD52-9727-6080-05B13F834E8A}"/>
              </a:ext>
            </a:extLst>
          </p:cNvPr>
          <p:cNvSpPr txBox="1"/>
          <p:nvPr/>
        </p:nvSpPr>
        <p:spPr>
          <a:xfrm>
            <a:off x="980849" y="2516662"/>
            <a:ext cx="6380703" cy="2677656"/>
          </a:xfrm>
          <a:prstGeom prst="rect">
            <a:avLst/>
          </a:prstGeom>
          <a:noFill/>
        </p:spPr>
        <p:txBody>
          <a:bodyPr wrap="square">
            <a:spAutoFit/>
          </a:bodyPr>
          <a:lstStyle/>
          <a:p>
            <a:pPr marL="0" indent="0" algn="l">
              <a:buNone/>
            </a:pPr>
            <a:r>
              <a:rPr lang="en-US" sz="2400" b="1" i="0" dirty="0">
                <a:effectLst/>
                <a:latin typeface="clcicgqyw0002obe2xroteu2c"/>
              </a:rPr>
              <a:t>Benefits of Data Visualization:</a:t>
            </a:r>
          </a:p>
          <a:p>
            <a:pPr algn="l">
              <a:buFont typeface="Arial" panose="020B0604020202020204" pitchFamily="34" charset="0"/>
              <a:buChar char="•"/>
            </a:pPr>
            <a:r>
              <a:rPr lang="en-US" sz="2400" b="0" i="0" dirty="0">
                <a:solidFill>
                  <a:srgbClr val="959595"/>
                </a:solidFill>
                <a:effectLst/>
                <a:latin typeface="clcicgqyw0002obe2xroteu2c"/>
              </a:rPr>
              <a:t>Simplifies complex data sets and makes trends and patterns more visible.</a:t>
            </a:r>
          </a:p>
          <a:p>
            <a:pPr algn="l">
              <a:buFont typeface="Arial" panose="020B0604020202020204" pitchFamily="34" charset="0"/>
              <a:buChar char="•"/>
            </a:pPr>
            <a:r>
              <a:rPr lang="en-US" sz="2400" b="0" i="0" dirty="0">
                <a:solidFill>
                  <a:srgbClr val="959595"/>
                </a:solidFill>
                <a:effectLst/>
                <a:latin typeface="clcicgqyw0002obe2xroteu2c"/>
              </a:rPr>
              <a:t>Facilitates communication and collaboration between different teams and departments.</a:t>
            </a:r>
          </a:p>
          <a:p>
            <a:pPr algn="l">
              <a:buFont typeface="Arial" panose="020B0604020202020204" pitchFamily="34" charset="0"/>
              <a:buChar char="•"/>
            </a:pPr>
            <a:r>
              <a:rPr lang="en-US" sz="2400" b="0" i="0" dirty="0">
                <a:solidFill>
                  <a:srgbClr val="959595"/>
                </a:solidFill>
                <a:effectLst/>
                <a:latin typeface="clcicgqyw0002obe2xroteu2c"/>
              </a:rPr>
              <a:t>Enables faster and more informed decision-making.</a:t>
            </a:r>
          </a:p>
        </p:txBody>
      </p:sp>
    </p:spTree>
    <p:extLst>
      <p:ext uri="{BB962C8B-B14F-4D97-AF65-F5344CB8AC3E}">
        <p14:creationId xmlns:p14="http://schemas.microsoft.com/office/powerpoint/2010/main" val="201460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F60EC3-1F1C-D5EB-C026-6DDF832241A3}"/>
              </a:ext>
            </a:extLst>
          </p:cNvPr>
          <p:cNvSpPr txBox="1"/>
          <p:nvPr/>
        </p:nvSpPr>
        <p:spPr>
          <a:xfrm>
            <a:off x="904352" y="1185594"/>
            <a:ext cx="7174523" cy="3416320"/>
          </a:xfrm>
          <a:prstGeom prst="rect">
            <a:avLst/>
          </a:prstGeom>
          <a:noFill/>
        </p:spPr>
        <p:txBody>
          <a:bodyPr wrap="square">
            <a:spAutoFit/>
          </a:bodyPr>
          <a:lstStyle/>
          <a:p>
            <a:pPr marL="0" indent="0" algn="l">
              <a:buNone/>
            </a:pPr>
            <a:r>
              <a:rPr lang="en-US" sz="2400" b="1" i="0" dirty="0">
                <a:effectLst/>
                <a:latin typeface="clcicgqyw0002obe2xroteu2c"/>
              </a:rPr>
              <a:t>Data Visualization Techniques:</a:t>
            </a:r>
          </a:p>
          <a:p>
            <a:pPr algn="l"/>
            <a:r>
              <a:rPr lang="en-US" sz="2400" b="0" i="0" dirty="0">
                <a:solidFill>
                  <a:srgbClr val="959595"/>
                </a:solidFill>
                <a:effectLst/>
                <a:latin typeface="clcicgqyw0002obe2xroteu2c"/>
              </a:rPr>
              <a:t>There are various techniques for data visualization, including:</a:t>
            </a:r>
          </a:p>
          <a:p>
            <a:pPr algn="l">
              <a:buFont typeface="Arial" panose="020B0604020202020204" pitchFamily="34" charset="0"/>
              <a:buChar char="•"/>
            </a:pPr>
            <a:r>
              <a:rPr lang="en-US" sz="2400" b="0" i="0" dirty="0">
                <a:solidFill>
                  <a:srgbClr val="959595"/>
                </a:solidFill>
                <a:effectLst/>
                <a:latin typeface="clcicgqyw0002obe2xroteu2c"/>
              </a:rPr>
              <a:t>Line charts and bar graphs for showing trends and comparisons.</a:t>
            </a:r>
          </a:p>
          <a:p>
            <a:pPr algn="l">
              <a:buFont typeface="Arial" panose="020B0604020202020204" pitchFamily="34" charset="0"/>
              <a:buChar char="•"/>
            </a:pPr>
            <a:r>
              <a:rPr lang="en-US" sz="2400" b="0" i="0" dirty="0">
                <a:solidFill>
                  <a:srgbClr val="959595"/>
                </a:solidFill>
                <a:effectLst/>
                <a:latin typeface="clcicgqyw0002obe2xroteu2c"/>
              </a:rPr>
              <a:t>Pie charts and donut charts for displaying proportions and percentages.</a:t>
            </a:r>
          </a:p>
          <a:p>
            <a:pPr algn="l">
              <a:buFont typeface="Arial" panose="020B0604020202020204" pitchFamily="34" charset="0"/>
              <a:buChar char="•"/>
            </a:pPr>
            <a:r>
              <a:rPr lang="en-US" sz="2400" b="0" i="0" dirty="0">
                <a:solidFill>
                  <a:srgbClr val="959595"/>
                </a:solidFill>
                <a:effectLst/>
                <a:latin typeface="clcicgqyw0002obe2xroteu2c"/>
              </a:rPr>
              <a:t>Heat maps and scatter plots for showing correlations and distributions.</a:t>
            </a:r>
          </a:p>
        </p:txBody>
      </p:sp>
      <p:pic>
        <p:nvPicPr>
          <p:cNvPr id="5" name="Picture 4" descr="A diagram of data visualization&#10;&#10;Description automatically generated">
            <a:extLst>
              <a:ext uri="{FF2B5EF4-FFF2-40B4-BE49-F238E27FC236}">
                <a16:creationId xmlns:a16="http://schemas.microsoft.com/office/drawing/2014/main" id="{19A73BCD-EC84-B897-CA33-15B535BB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680" y="863015"/>
            <a:ext cx="3769360" cy="4799231"/>
          </a:xfrm>
          <a:prstGeom prst="rect">
            <a:avLst/>
          </a:prstGeom>
        </p:spPr>
      </p:pic>
    </p:spTree>
    <p:extLst>
      <p:ext uri="{BB962C8B-B14F-4D97-AF65-F5344CB8AC3E}">
        <p14:creationId xmlns:p14="http://schemas.microsoft.com/office/powerpoint/2010/main" val="96500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5E9FB-C699-F801-8879-9CDA269736CB}"/>
              </a:ext>
            </a:extLst>
          </p:cNvPr>
          <p:cNvSpPr txBox="1"/>
          <p:nvPr/>
        </p:nvSpPr>
        <p:spPr>
          <a:xfrm>
            <a:off x="4034413" y="1327610"/>
            <a:ext cx="6119446" cy="584775"/>
          </a:xfrm>
          <a:prstGeom prst="rect">
            <a:avLst/>
          </a:prstGeom>
          <a:noFill/>
        </p:spPr>
        <p:txBody>
          <a:bodyPr wrap="square">
            <a:spAutoFit/>
          </a:bodyPr>
          <a:lstStyle/>
          <a:p>
            <a:r>
              <a:rPr lang="en-IN" sz="3200" b="1" dirty="0">
                <a:solidFill>
                  <a:srgbClr val="0070C0"/>
                </a:solidFill>
              </a:rPr>
              <a:t>Predictive Analysis</a:t>
            </a:r>
          </a:p>
        </p:txBody>
      </p:sp>
      <p:sp>
        <p:nvSpPr>
          <p:cNvPr id="5" name="TextBox 4">
            <a:extLst>
              <a:ext uri="{FF2B5EF4-FFF2-40B4-BE49-F238E27FC236}">
                <a16:creationId xmlns:a16="http://schemas.microsoft.com/office/drawing/2014/main" id="{428DE66D-7202-6539-96D3-5F8B0D567052}"/>
              </a:ext>
            </a:extLst>
          </p:cNvPr>
          <p:cNvSpPr txBox="1"/>
          <p:nvPr/>
        </p:nvSpPr>
        <p:spPr>
          <a:xfrm>
            <a:off x="773723" y="2120202"/>
            <a:ext cx="10771833" cy="1200329"/>
          </a:xfrm>
          <a:prstGeom prst="rect">
            <a:avLst/>
          </a:prstGeom>
          <a:noFill/>
        </p:spPr>
        <p:txBody>
          <a:bodyPr wrap="square">
            <a:spAutoFit/>
          </a:bodyPr>
          <a:lstStyle/>
          <a:p>
            <a:r>
              <a:rPr lang="en-US" dirty="0">
                <a:effectLst/>
              </a:rPr>
              <a:t>Predictive analysis is a technique used to make predictions about future events based on historical data. Machine learning algorithms can be used to analyze large datasets and identify patterns that can be used to make predictions.</a:t>
            </a:r>
            <a:endParaRPr lang="en-US" dirty="0"/>
          </a:p>
          <a:p>
            <a:r>
              <a:rPr lang="en-US" dirty="0">
                <a:effectLst/>
              </a:rPr>
              <a:t>Predictive analysis can be used in a variety of industries, such as finance, healthcare, and marketing, to forecast trends and make informed decisions.</a:t>
            </a:r>
            <a:endParaRPr lang="en-US" dirty="0"/>
          </a:p>
        </p:txBody>
      </p:sp>
      <p:pic>
        <p:nvPicPr>
          <p:cNvPr id="7" name="Picture 6" descr="A diagram of a big data tool&#10;&#10;Description automatically generated">
            <a:extLst>
              <a:ext uri="{FF2B5EF4-FFF2-40B4-BE49-F238E27FC236}">
                <a16:creationId xmlns:a16="http://schemas.microsoft.com/office/drawing/2014/main" id="{CFCE77DC-1907-B864-B472-F4FA41709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014" y="4824551"/>
            <a:ext cx="163972" cy="71120"/>
          </a:xfrm>
          <a:prstGeom prst="rect">
            <a:avLst/>
          </a:prstGeom>
        </p:spPr>
      </p:pic>
      <p:pic>
        <p:nvPicPr>
          <p:cNvPr id="9" name="Picture 8" descr="A diagram and graph with arrows&#10;&#10;Description automatically generated with medium confidence">
            <a:extLst>
              <a:ext uri="{FF2B5EF4-FFF2-40B4-BE49-F238E27FC236}">
                <a16:creationId xmlns:a16="http://schemas.microsoft.com/office/drawing/2014/main" id="{7901DC55-7F04-3661-5E44-5DFE42790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280" y="3320530"/>
            <a:ext cx="8294579" cy="2856749"/>
          </a:xfrm>
          <a:prstGeom prst="rect">
            <a:avLst/>
          </a:prstGeom>
        </p:spPr>
      </p:pic>
    </p:spTree>
    <p:extLst>
      <p:ext uri="{BB962C8B-B14F-4D97-AF65-F5344CB8AC3E}">
        <p14:creationId xmlns:p14="http://schemas.microsoft.com/office/powerpoint/2010/main" val="22989314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434</TotalTime>
  <Words>1075</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Algerian</vt:lpstr>
      <vt:lpstr>Arial</vt:lpstr>
      <vt:lpstr>clcicgqyw0002obe2xroteu2c</vt:lpstr>
      <vt:lpstr>Garamond</vt:lpstr>
      <vt:lpstr>Organic</vt:lpstr>
      <vt:lpstr>PowerPoint Presentation</vt:lpstr>
      <vt:lpstr>PowerPoint Presentation</vt:lpstr>
      <vt:lpstr>Introduction to Big Data and IBM Cloud </vt:lpstr>
      <vt:lpstr>PowerPoint Presentation</vt:lpstr>
      <vt:lpstr>Machine Learning Algorithms for Predictive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dc:title>
  <dc:creator>Rithik Roshan</dc:creator>
  <cp:lastModifiedBy>Pojan kumar R</cp:lastModifiedBy>
  <cp:revision>1</cp:revision>
  <dcterms:created xsi:type="dcterms:W3CDTF">2023-10-11T05:56:37Z</dcterms:created>
  <dcterms:modified xsi:type="dcterms:W3CDTF">2023-10-11T12:28:06Z</dcterms:modified>
</cp:coreProperties>
</file>