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B99F-FC20-4DA0-9A1F-07A60DAB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FC5B7-E9A2-4AE9-9959-8E5D951E8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072A-B099-4A9E-AEB1-BDFB0258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1E43-7350-4930-A82D-5261117B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8392-FE41-4D0A-8573-058E2BCD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1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5523-8EF8-4A0A-B206-268AD4CB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5740B-04F1-4E51-9F56-67D20CF0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92B6-7259-451A-B66E-9D32BD03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62CA-09C9-4CA1-97C2-121A369B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0B3F-C9D9-4AE4-BEA0-40F6C0E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2469C-5A35-4FAD-9F91-B30FE591B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02FC2-1EF1-459A-9C5B-709E862B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839F-6BA0-4565-BA2C-DDE93E7F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A916-8C72-49A3-94BD-46814C43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269F-8BD1-41D8-8B06-A5B3989F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34DD-BB71-47AE-8210-E36B80E5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0F36-C85D-448D-868F-B7BE6C03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D9E4-5952-4723-86FE-A9EEEA8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6210-F65D-4A30-9488-B603E578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AA69-94EA-431B-BD0E-DBB1BE8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211F-D44B-44B1-9134-90866522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2FEB3-B22B-4371-AF3D-7D3D9E8E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7569-9A54-4778-B8A5-3A4F507B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6182-E82A-4BB9-B113-2816357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155B-E110-45B1-AB93-DA268F7C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11A4-EEFE-4EB1-9AA2-D4BF935C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FCDA-DE1B-4E18-8D56-00E1D106F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310EA-DCC8-4877-87F4-FB25B15EE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CA226-A2BE-48C6-BD1D-FFE100DA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7B949-91EC-47BD-8CBF-CD8D8EB9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A4527-EF3B-4514-9D76-CB700DDC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EEBE-A997-4765-B15F-F682BEEE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42CC-69B9-45FD-8E02-F700B34B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6FE1-D6CB-474D-A50D-6C023CAF3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EB23C-8BD5-4E0E-8AFC-916ECE732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45DF9-0858-45BE-84D4-E6432C4C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7220B-E3FF-4F0A-AC70-AA27BCC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6FCCD-B3F9-4CFB-9D5F-CC58727D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C7AFB-A870-4AD4-9E41-D5B3B7A9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123E-F9C6-47CD-84DA-40D256F3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2DC8B-2ADA-4C43-8213-67BE9C20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F5050-7D16-4754-B548-3A23E390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D43A-3354-4D06-A4BF-9CF68FFC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1A668-78F1-49C5-A1C5-FB62C5F2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8E022-3BDA-46FD-A13F-199E54A6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58DAD-7658-4642-AD80-26C32794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6302-220A-43D3-9B97-BDFCD5B2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BD95-999F-4F86-AB10-CC2DD843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34C13-174B-4B09-BEE2-31E491DA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05006-81A7-41D6-A14C-1555B3A6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0CD8A-844B-46E5-AC19-C930F5F8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6D97B-5F8D-4D56-8FAA-0D91C3DD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0FBB-0279-42F0-814D-2A117DEB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70FDC-2661-4A9E-8C5F-0CB38BF2A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0C0BB-9930-482B-9B27-85D4E5D0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15EAC-1A30-4783-A7E6-F0D0CCC3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0BA24-7BD4-4A90-A356-5C99D95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42DF-1A7E-470D-B2DB-D3F7C8ED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lum/>
          </a:blip>
          <a:srcRect/>
          <a:stretch>
            <a:fillRect l="1000" t="45000" r="69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DE6DF-E0DE-4BA8-A96C-E44F9738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5B630-CBD0-497C-9C8E-494AF5AF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B647-BFAC-4980-822C-153C2931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5157-F36B-4574-8CA0-3588C7371C6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8AA5-6753-4E13-8A06-613F7B801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7C7A-DE74-466C-AB65-AA48A50DB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2B64-514A-48FF-9ED8-6039877D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AEC5-7B22-49B3-BFBE-7802C6742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MySQL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856B-D27F-4532-A20F-56A7C26E7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DE8400"/>
                </a:solidFill>
              </a:rPr>
              <a:t>By </a:t>
            </a:r>
            <a:r>
              <a:rPr lang="en-US" dirty="0" err="1">
                <a:solidFill>
                  <a:srgbClr val="DE8400"/>
                </a:solidFill>
              </a:rPr>
              <a:t>Asep</a:t>
            </a:r>
            <a:r>
              <a:rPr lang="en-US" dirty="0">
                <a:solidFill>
                  <a:srgbClr val="DE8400"/>
                </a:solidFill>
              </a:rPr>
              <a:t> </a:t>
            </a:r>
            <a:r>
              <a:rPr lang="en-US" dirty="0" err="1">
                <a:solidFill>
                  <a:srgbClr val="DE8400"/>
                </a:solidFill>
              </a:rPr>
              <a:t>Komarudin</a:t>
            </a:r>
            <a:endParaRPr lang="en-US" dirty="0">
              <a:solidFill>
                <a:srgbClr val="DE8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08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9A4F-3D83-4E31-BAD3-556B46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Database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F80C-A890-41CB-B20A-64415BA7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i="1" dirty="0"/>
              <a:t>keys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referensinya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actual data</a:t>
            </a:r>
            <a:r>
              <a:rPr lang="en-US" dirty="0"/>
              <a:t> di table</a:t>
            </a:r>
          </a:p>
          <a:p>
            <a:endParaRPr lang="en-US" dirty="0"/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2639A-DE48-4492-BD58-06637C16EBDA}"/>
              </a:ext>
            </a:extLst>
          </p:cNvPr>
          <p:cNvSpPr txBox="1"/>
          <p:nvPr/>
        </p:nvSpPr>
        <p:spPr>
          <a:xfrm>
            <a:off x="4057649" y="3136612"/>
            <a:ext cx="423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</a:rPr>
              <a:t>Tujuan</a:t>
            </a:r>
            <a:r>
              <a:rPr lang="en-US" sz="3200" dirty="0">
                <a:solidFill>
                  <a:srgbClr val="0070C0"/>
                </a:solidFill>
              </a:rPr>
              <a:t> Database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34300-E06F-4244-98B3-12FA51E80286}"/>
              </a:ext>
            </a:extLst>
          </p:cNvPr>
          <p:cNvSpPr txBox="1"/>
          <p:nvPr/>
        </p:nvSpPr>
        <p:spPr>
          <a:xfrm>
            <a:off x="4057649" y="3765649"/>
            <a:ext cx="7400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mempercepat</a:t>
            </a:r>
            <a:r>
              <a:rPr lang="en-US" sz="2800" dirty="0"/>
              <a:t> proses </a:t>
            </a:r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data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penuh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data (full scan).</a:t>
            </a:r>
          </a:p>
        </p:txBody>
      </p:sp>
    </p:spTree>
    <p:extLst>
      <p:ext uri="{BB962C8B-B14F-4D97-AF65-F5344CB8AC3E}">
        <p14:creationId xmlns:p14="http://schemas.microsoft.com/office/powerpoint/2010/main" val="411240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59EC-8A1D-4FA5-80ED-B3C7103F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Contoh</a:t>
            </a:r>
            <a:r>
              <a:rPr lang="en-US" dirty="0">
                <a:solidFill>
                  <a:srgbClr val="0070C0"/>
                </a:solidFill>
              </a:rPr>
              <a:t> Index</a:t>
            </a:r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A05D248-ED23-4765-8560-1BFC65349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4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78226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D4C4-BF76-4D36-97C6-E68C56AB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Query </a:t>
            </a:r>
            <a:r>
              <a:rPr lang="en-US" dirty="0" err="1">
                <a:solidFill>
                  <a:srgbClr val="0070C0"/>
                </a:solidFill>
              </a:rPr>
              <a:t>Tanpa</a:t>
            </a:r>
            <a:r>
              <a:rPr lang="en-US" dirty="0">
                <a:solidFill>
                  <a:srgbClr val="0070C0"/>
                </a:solidFill>
              </a:rPr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FA12-6166-4EC8-A8AB-DC449A72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mahaiswa</a:t>
            </a:r>
            <a:r>
              <a:rPr lang="en-US" dirty="0"/>
              <a:t> where </a:t>
            </a:r>
            <a:r>
              <a:rPr lang="en-US" dirty="0" err="1"/>
              <a:t>nama</a:t>
            </a:r>
            <a:r>
              <a:rPr lang="en-US" dirty="0"/>
              <a:t> =‘</a:t>
            </a:r>
            <a:r>
              <a:rPr lang="en-US" dirty="0" err="1"/>
              <a:t>danu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062870-A3EE-433B-A3F2-359C03057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58863"/>
              </p:ext>
            </p:extLst>
          </p:nvPr>
        </p:nvGraphicFramePr>
        <p:xfrm>
          <a:off x="4857750" y="2662766"/>
          <a:ext cx="61626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1854090226"/>
                    </a:ext>
                  </a:extLst>
                </a:gridCol>
                <a:gridCol w="875197">
                  <a:extLst>
                    <a:ext uri="{9D8B030D-6E8A-4147-A177-3AD203B41FA5}">
                      <a16:colId xmlns:a16="http://schemas.microsoft.com/office/drawing/2014/main" val="3805668003"/>
                    </a:ext>
                  </a:extLst>
                </a:gridCol>
                <a:gridCol w="1868003">
                  <a:extLst>
                    <a:ext uri="{9D8B030D-6E8A-4147-A177-3AD203B41FA5}">
                      <a16:colId xmlns:a16="http://schemas.microsoft.com/office/drawing/2014/main" val="2459631885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835129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mhs_id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tlp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jakarta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121313131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6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jakarta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242424242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tangerang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131313114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9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rangga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bogor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234141414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8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sukabumi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141414141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3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samsul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jepara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325233411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8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jalal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123414114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0650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DF662F61-87DD-4D97-AF6A-EB045657D630}"/>
              </a:ext>
            </a:extLst>
          </p:cNvPr>
          <p:cNvSpPr/>
          <p:nvPr/>
        </p:nvSpPr>
        <p:spPr>
          <a:xfrm>
            <a:off x="3038475" y="3072552"/>
            <a:ext cx="1704976" cy="245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</a:t>
            </a:r>
          </a:p>
          <a:p>
            <a:pPr algn="ctr"/>
            <a:r>
              <a:rPr lang="en-US" dirty="0" err="1"/>
              <a:t>Semua</a:t>
            </a:r>
            <a:endParaRPr lang="en-U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C64C729-2EA1-4521-9289-86B44846E07A}"/>
              </a:ext>
            </a:extLst>
          </p:cNvPr>
          <p:cNvSpPr/>
          <p:nvPr/>
        </p:nvSpPr>
        <p:spPr>
          <a:xfrm>
            <a:off x="5724524" y="3189122"/>
            <a:ext cx="180975" cy="365456"/>
          </a:xfrm>
          <a:prstGeom prst="lef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6115BB-4EAC-413A-AE80-79A51C4F39C6}"/>
              </a:ext>
            </a:extLst>
          </p:cNvPr>
          <p:cNvSpPr/>
          <p:nvPr/>
        </p:nvSpPr>
        <p:spPr>
          <a:xfrm>
            <a:off x="5714999" y="3598697"/>
            <a:ext cx="180975" cy="365456"/>
          </a:xfrm>
          <a:prstGeom prst="lef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7C00AAB4-0084-4C67-93AE-1C698A50E045}"/>
              </a:ext>
            </a:extLst>
          </p:cNvPr>
          <p:cNvSpPr/>
          <p:nvPr/>
        </p:nvSpPr>
        <p:spPr>
          <a:xfrm>
            <a:off x="5705474" y="3998747"/>
            <a:ext cx="180975" cy="365456"/>
          </a:xfrm>
          <a:prstGeom prst="lef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7A7C0222-F62F-4CE7-B1AF-F505E52235F3}"/>
              </a:ext>
            </a:extLst>
          </p:cNvPr>
          <p:cNvSpPr/>
          <p:nvPr/>
        </p:nvSpPr>
        <p:spPr>
          <a:xfrm>
            <a:off x="5695949" y="4398797"/>
            <a:ext cx="180975" cy="365456"/>
          </a:xfrm>
          <a:prstGeom prst="lef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ADCE0F6-F15F-4742-B9B1-7E513E09AE48}"/>
              </a:ext>
            </a:extLst>
          </p:cNvPr>
          <p:cNvSpPr/>
          <p:nvPr/>
        </p:nvSpPr>
        <p:spPr>
          <a:xfrm>
            <a:off x="5695949" y="4793313"/>
            <a:ext cx="180975" cy="365456"/>
          </a:xfrm>
          <a:prstGeom prst="lef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314F0678-9977-447C-9F51-E25147C62427}"/>
              </a:ext>
            </a:extLst>
          </p:cNvPr>
          <p:cNvSpPr/>
          <p:nvPr/>
        </p:nvSpPr>
        <p:spPr>
          <a:xfrm>
            <a:off x="5695949" y="5187829"/>
            <a:ext cx="180975" cy="365456"/>
          </a:xfrm>
          <a:prstGeom prst="lef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D4C4-BF76-4D36-97C6-E68C56AB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Query </a:t>
            </a:r>
            <a:r>
              <a:rPr lang="en-US" dirty="0" err="1">
                <a:solidFill>
                  <a:srgbClr val="0070C0"/>
                </a:solidFill>
              </a:rPr>
              <a:t>Dengan</a:t>
            </a:r>
            <a:r>
              <a:rPr lang="en-US" dirty="0">
                <a:solidFill>
                  <a:srgbClr val="0070C0"/>
                </a:solidFill>
              </a:rPr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FA12-6166-4EC8-A8AB-DC449A72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mahaiswa</a:t>
            </a:r>
            <a:r>
              <a:rPr lang="en-US" dirty="0"/>
              <a:t> where </a:t>
            </a:r>
            <a:r>
              <a:rPr lang="en-US" dirty="0" err="1"/>
              <a:t>nama</a:t>
            </a:r>
            <a:r>
              <a:rPr lang="en-US" dirty="0"/>
              <a:t> =‘</a:t>
            </a:r>
            <a:r>
              <a:rPr lang="en-US" dirty="0" err="1"/>
              <a:t>danu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062870-A3EE-433B-A3F2-359C030578A1}"/>
              </a:ext>
            </a:extLst>
          </p:cNvPr>
          <p:cNvGraphicFramePr>
            <a:graphicFrameLocks noGrp="1"/>
          </p:cNvGraphicFramePr>
          <p:nvPr/>
        </p:nvGraphicFramePr>
        <p:xfrm>
          <a:off x="4857750" y="2662766"/>
          <a:ext cx="61626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1854090226"/>
                    </a:ext>
                  </a:extLst>
                </a:gridCol>
                <a:gridCol w="875197">
                  <a:extLst>
                    <a:ext uri="{9D8B030D-6E8A-4147-A177-3AD203B41FA5}">
                      <a16:colId xmlns:a16="http://schemas.microsoft.com/office/drawing/2014/main" val="3805668003"/>
                    </a:ext>
                  </a:extLst>
                </a:gridCol>
                <a:gridCol w="1868003">
                  <a:extLst>
                    <a:ext uri="{9D8B030D-6E8A-4147-A177-3AD203B41FA5}">
                      <a16:colId xmlns:a16="http://schemas.microsoft.com/office/drawing/2014/main" val="2459631885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835129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mhs_id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tlp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jakarta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121313131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6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jakarta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242424242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tangerang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131313114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9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rangga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bogor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234141414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8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sukabumi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141414141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3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samsul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jepara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325233411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8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jalal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123414114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0650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DF662F61-87DD-4D97-AF6A-EB045657D630}"/>
              </a:ext>
            </a:extLst>
          </p:cNvPr>
          <p:cNvSpPr/>
          <p:nvPr/>
        </p:nvSpPr>
        <p:spPr>
          <a:xfrm>
            <a:off x="177554" y="2875551"/>
            <a:ext cx="2384036" cy="245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Nama_idx</a:t>
            </a:r>
            <a:endParaRPr lang="en-U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C64C729-2EA1-4521-9289-86B44846E07A}"/>
              </a:ext>
            </a:extLst>
          </p:cNvPr>
          <p:cNvSpPr/>
          <p:nvPr/>
        </p:nvSpPr>
        <p:spPr>
          <a:xfrm>
            <a:off x="2544762" y="3321202"/>
            <a:ext cx="180975" cy="365456"/>
          </a:xfrm>
          <a:prstGeom prst="lef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6115BB-4EAC-413A-AE80-79A51C4F39C6}"/>
              </a:ext>
            </a:extLst>
          </p:cNvPr>
          <p:cNvSpPr/>
          <p:nvPr/>
        </p:nvSpPr>
        <p:spPr>
          <a:xfrm>
            <a:off x="2543016" y="3711455"/>
            <a:ext cx="180975" cy="365456"/>
          </a:xfrm>
          <a:prstGeom prst="lef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88A884B-38CF-4128-A121-7AD98829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74922"/>
              </p:ext>
            </p:extLst>
          </p:nvPr>
        </p:nvGraphicFramePr>
        <p:xfrm>
          <a:off x="2763520" y="2698115"/>
          <a:ext cx="1056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249702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82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497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budi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48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danu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789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06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joko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726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rangga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0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029563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D72FC7-BA3A-478C-A211-4330A0288075}"/>
              </a:ext>
            </a:extLst>
          </p:cNvPr>
          <p:cNvCxnSpPr/>
          <p:nvPr/>
        </p:nvCxnSpPr>
        <p:spPr>
          <a:xfrm>
            <a:off x="3505200" y="3321202"/>
            <a:ext cx="2326640" cy="1362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282270-87C8-45B2-B2FD-8F74844DE41F}"/>
              </a:ext>
            </a:extLst>
          </p:cNvPr>
          <p:cNvCxnSpPr>
            <a:cxnSpLocks/>
          </p:cNvCxnSpPr>
          <p:nvPr/>
        </p:nvCxnSpPr>
        <p:spPr>
          <a:xfrm flipV="1">
            <a:off x="3505200" y="3622089"/>
            <a:ext cx="2326640" cy="64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74D1B2-54C8-443C-8B40-A39A834A8381}"/>
              </a:ext>
            </a:extLst>
          </p:cNvPr>
          <p:cNvCxnSpPr>
            <a:cxnSpLocks/>
          </p:cNvCxnSpPr>
          <p:nvPr/>
        </p:nvCxnSpPr>
        <p:spPr>
          <a:xfrm flipV="1">
            <a:off x="3505200" y="3922976"/>
            <a:ext cx="2326640" cy="64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B543F3-D8C1-40DC-A003-40556FCC2BE2}"/>
              </a:ext>
            </a:extLst>
          </p:cNvPr>
          <p:cNvCxnSpPr>
            <a:cxnSpLocks/>
          </p:cNvCxnSpPr>
          <p:nvPr/>
        </p:nvCxnSpPr>
        <p:spPr>
          <a:xfrm>
            <a:off x="3505200" y="4367814"/>
            <a:ext cx="2326640" cy="1083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4487E-96B8-4697-AA24-9F544631D912}"/>
              </a:ext>
            </a:extLst>
          </p:cNvPr>
          <p:cNvCxnSpPr>
            <a:cxnSpLocks/>
          </p:cNvCxnSpPr>
          <p:nvPr/>
        </p:nvCxnSpPr>
        <p:spPr>
          <a:xfrm flipV="1">
            <a:off x="3505200" y="3231472"/>
            <a:ext cx="2326640" cy="1518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715352-F869-4017-AA8E-C414101E163D}"/>
              </a:ext>
            </a:extLst>
          </p:cNvPr>
          <p:cNvCxnSpPr>
            <a:cxnSpLocks/>
          </p:cNvCxnSpPr>
          <p:nvPr/>
        </p:nvCxnSpPr>
        <p:spPr>
          <a:xfrm flipV="1">
            <a:off x="3505200" y="4287757"/>
            <a:ext cx="2326640" cy="896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80C6BC-6518-4452-BFE4-A8DC1667ECE3}"/>
              </a:ext>
            </a:extLst>
          </p:cNvPr>
          <p:cNvCxnSpPr>
            <a:cxnSpLocks/>
          </p:cNvCxnSpPr>
          <p:nvPr/>
        </p:nvCxnSpPr>
        <p:spPr>
          <a:xfrm flipV="1">
            <a:off x="3505200" y="5049765"/>
            <a:ext cx="2326640" cy="43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42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011D-9707-4E37-8EC2-0340F21F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Perintah</a:t>
            </a:r>
            <a:r>
              <a:rPr lang="en-US" b="1" dirty="0">
                <a:solidFill>
                  <a:srgbClr val="0070C0"/>
                </a:solidFill>
              </a:rPr>
              <a:t>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F063-DC19-4EAA-A0BC-1E33205B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4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165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MySQL Index</vt:lpstr>
      <vt:lpstr>Database Index</vt:lpstr>
      <vt:lpstr>Contoh Index</vt:lpstr>
      <vt:lpstr>Query Tanpa Index</vt:lpstr>
      <vt:lpstr>Query Dengan Index</vt:lpstr>
      <vt:lpstr>Perintah Dasar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Index</dc:title>
  <dc:creator>@K 1453</dc:creator>
  <cp:lastModifiedBy>@K 1453</cp:lastModifiedBy>
  <cp:revision>16</cp:revision>
  <dcterms:created xsi:type="dcterms:W3CDTF">2020-09-14T02:55:04Z</dcterms:created>
  <dcterms:modified xsi:type="dcterms:W3CDTF">2020-09-14T08:47:46Z</dcterms:modified>
</cp:coreProperties>
</file>