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405f9d72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405f9d72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405f9d72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405f9d72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405f9d72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405f9d72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405f9d7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405f9d7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405f9d7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405f9d7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405f9d7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2405f9d7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405f9d72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405f9d72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405f9d72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405f9d72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405f9d72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405f9d72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405f9d72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405f9d72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405f9d72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405f9d72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36725"/>
            <a:ext cx="8520600" cy="1317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Best Praktis Javascript</a:t>
            </a:r>
            <a:endParaRPr/>
          </a:p>
          <a:p>
            <a:pPr indent="0" lvl="0" marL="0" rtl="0" algn="ctr">
              <a:spcBef>
                <a:spcPts val="0"/>
              </a:spcBef>
              <a:spcAft>
                <a:spcPts val="0"/>
              </a:spcAft>
              <a:buNone/>
            </a:pPr>
            <a:r>
              <a:rPr lang="en-GB"/>
              <a:t>Clean Code</a:t>
            </a:r>
            <a:endParaRPr/>
          </a:p>
        </p:txBody>
      </p:sp>
      <p:sp>
        <p:nvSpPr>
          <p:cNvPr id="55" name="Google Shape;55;p13"/>
          <p:cNvSpPr txBox="1"/>
          <p:nvPr>
            <p:ph idx="1" type="subTitle"/>
          </p:nvPr>
        </p:nvSpPr>
        <p:spPr>
          <a:xfrm>
            <a:off x="311700" y="29546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Pojok Code</a:t>
            </a:r>
            <a:endParaRPr/>
          </a:p>
        </p:txBody>
      </p:sp>
      <p:pic>
        <p:nvPicPr>
          <p:cNvPr id="56" name="Google Shape;56;p13"/>
          <p:cNvPicPr preferRelativeResize="0"/>
          <p:nvPr/>
        </p:nvPicPr>
        <p:blipFill>
          <a:blip r:embed="rId3">
            <a:alphaModFix/>
          </a:blip>
          <a:stretch>
            <a:fillRect/>
          </a:stretch>
        </p:blipFill>
        <p:spPr>
          <a:xfrm>
            <a:off x="3913050" y="198350"/>
            <a:ext cx="1317900" cy="1317900"/>
          </a:xfrm>
          <a:prstGeom prst="roundRect">
            <a:avLst>
              <a:gd fmla="val 11905"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Menangani Kesalahan dengan Baik</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Menangani kesalahan dengan benar memastikan bahwa aplikasi Anda dapat pulih dengan baik dari situasi yang tidak terduga. Gunakan blok try-catch.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Gunakan Async/Await untuk Code Asinkron</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Promises and async/await membuat kode asinkron lebih mudah ditulis dan dipahami. Hindari callback hell dengan fitur ini.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Membuat Unit Tes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Menulis unit test memastikan bahwa kode Anda berfungsi sesuai dengan yang diharapkan serta mempermudah mendeteksi bug sejak dini. Gunakan kerangka kerja pengujian seperti Jest, Mocha, atau Jasmine untuk menulis dan menjalankan pengujian tersebut.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Pengunaan</a:t>
            </a:r>
            <a:r>
              <a:rPr lang="en-GB"/>
              <a:t> Variabel dan Fungsi</a:t>
            </a:r>
            <a:endParaRPr/>
          </a:p>
          <a:p>
            <a:pPr indent="-342900" lvl="0" marL="457200" rtl="0" algn="l">
              <a:spcBef>
                <a:spcPts val="0"/>
              </a:spcBef>
              <a:spcAft>
                <a:spcPts val="0"/>
              </a:spcAft>
              <a:buSzPts val="1800"/>
              <a:buChar char="●"/>
            </a:pPr>
            <a:r>
              <a:rPr lang="en-GB"/>
              <a:t>Menjaga Fungsi Tetap Kecil</a:t>
            </a:r>
            <a:endParaRPr/>
          </a:p>
          <a:p>
            <a:pPr indent="-342900" lvl="0" marL="457200" rtl="0" algn="l">
              <a:spcBef>
                <a:spcPts val="0"/>
              </a:spcBef>
              <a:spcAft>
                <a:spcPts val="0"/>
              </a:spcAft>
              <a:buSzPts val="1800"/>
              <a:buChar char="●"/>
            </a:pPr>
            <a:r>
              <a:rPr lang="en-GB"/>
              <a:t>Gaya Pengkodean Konsisten</a:t>
            </a:r>
            <a:endParaRPr/>
          </a:p>
          <a:p>
            <a:pPr indent="-342900" lvl="0" marL="457200" rtl="0" algn="l">
              <a:spcBef>
                <a:spcPts val="0"/>
              </a:spcBef>
              <a:spcAft>
                <a:spcPts val="0"/>
              </a:spcAft>
              <a:buSzPts val="1800"/>
              <a:buChar char="●"/>
            </a:pPr>
            <a:r>
              <a:rPr lang="en-GB"/>
              <a:t>Komentari dan Documentasikan Kode</a:t>
            </a:r>
            <a:endParaRPr/>
          </a:p>
          <a:p>
            <a:pPr indent="-342900" lvl="0" marL="457200" rtl="0" algn="l">
              <a:spcBef>
                <a:spcPts val="0"/>
              </a:spcBef>
              <a:spcAft>
                <a:spcPts val="0"/>
              </a:spcAft>
              <a:buSzPts val="1800"/>
              <a:buChar char="●"/>
            </a:pPr>
            <a:r>
              <a:rPr lang="en-GB"/>
              <a:t>Hindari Magic Number dan Magic String</a:t>
            </a:r>
            <a:endParaRPr/>
          </a:p>
          <a:p>
            <a:pPr indent="-342900" lvl="0" marL="457200" rtl="0" algn="l">
              <a:spcBef>
                <a:spcPts val="0"/>
              </a:spcBef>
              <a:spcAft>
                <a:spcPts val="0"/>
              </a:spcAft>
              <a:buSzPts val="1800"/>
              <a:buChar char="●"/>
            </a:pPr>
            <a:r>
              <a:rPr lang="en-GB"/>
              <a:t>Gunakan Let dan Const</a:t>
            </a:r>
            <a:endParaRPr/>
          </a:p>
          <a:p>
            <a:pPr indent="-342900" lvl="0" marL="457200" rtl="0" algn="l">
              <a:spcBef>
                <a:spcPts val="0"/>
              </a:spcBef>
              <a:spcAft>
                <a:spcPts val="0"/>
              </a:spcAft>
              <a:buSzPts val="1800"/>
              <a:buChar char="●"/>
            </a:pPr>
            <a:r>
              <a:rPr lang="en-GB"/>
              <a:t>Hindari Penggunaan eval()</a:t>
            </a:r>
            <a:endParaRPr/>
          </a:p>
          <a:p>
            <a:pPr indent="-342900" lvl="0" marL="457200" rtl="0" algn="l">
              <a:spcBef>
                <a:spcPts val="0"/>
              </a:spcBef>
              <a:spcAft>
                <a:spcPts val="0"/>
              </a:spcAft>
              <a:buSzPts val="1800"/>
              <a:buChar char="●"/>
            </a:pPr>
            <a:r>
              <a:rPr lang="en-GB"/>
              <a:t>Penanganan Kesalahan</a:t>
            </a:r>
            <a:endParaRPr/>
          </a:p>
          <a:p>
            <a:pPr indent="-342900" lvl="0" marL="457200" rtl="0" algn="l">
              <a:spcBef>
                <a:spcPts val="0"/>
              </a:spcBef>
              <a:spcAft>
                <a:spcPts val="0"/>
              </a:spcAft>
              <a:buSzPts val="1800"/>
              <a:buChar char="●"/>
            </a:pPr>
            <a:r>
              <a:rPr lang="en-GB"/>
              <a:t>Gunakan Async/Await</a:t>
            </a:r>
            <a:endParaRPr/>
          </a:p>
          <a:p>
            <a:pPr indent="-342900" lvl="0" marL="457200" rtl="0" algn="l">
              <a:spcBef>
                <a:spcPts val="0"/>
              </a:spcBef>
              <a:spcAft>
                <a:spcPts val="0"/>
              </a:spcAft>
              <a:buSzPts val="1800"/>
              <a:buChar char="●"/>
            </a:pPr>
            <a:r>
              <a:rPr lang="en-GB"/>
              <a:t>Membuat Unit 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Gunakan Nama Variabel dan Fungsi yang Bermakna</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Memilih nama yang bermakna dan deskriptif untuk variabel dan fungsi membuat kode Anda lebih mudah dipahami dan dipelihara. Hindari penggunaan nama satu huruf atau singkatan yang dapat membingungkan pengembang lain.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Menjaga Fungsi Tetap Kecil dan Fokus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Fungsi yang kecil dan terfokus pada satu tugas akan lebih mudah untuk diuji, diperbaiki, dan dipelihara. Usahakan untuk menulis fungsi yang hanya melakukan satu tugas tertentu dan melaksanakannya dengan baik.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Gunakan Gaya Pengkodean yang Konsisten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Gaya pengkodean yang konsisten membantu membuat kode Anda lebih mudah dibaca dan dipelihara. Gunakan alat bantu seperti ESLint dan Prettier untuk menerapkan gaya yang konsisten di seluruh basis kode Anda.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Komentari dan Dokumentasikan Kode Anda</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Menambahkan komentar dan dokumentasi pada kode akan membantu pengembang lain, termasuk diri Anda sendiri di masa depan, untuk memahami tujuan dan fungsinya. Gunakan komentar untuk menjelaskan alasan di balik keputusan tertentu, serta dokumentasikan fungsi dan modul secara jelas.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Hindari Magic Number dan Magic String</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Magic Number dan String adalah nilai yang dikodekan yang tidak memiliki konteks dan dapat membuat kode Anda lebih sulit untuk dipahami dan dipelihara. Gunakan konstanta atau enum untuk memberi nama yang bermakna pada nilai-nilai ini.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Gunakan let dan const, jangan gunakan var</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Hindari menggunakan var untuk mendeklarasikan variabel. Sebagai gantinya, gunakan let dan const untuk memastikan pelingkupan blok dan menghindari masalah. Hal ini membantu mencegah perilaku yang tidak diharapkan dan membuat kode Anda lebih mudah diprediksi.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Hindari Penggunaan eval()</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Fungsi eval() mengeksekusi string sebagai kode JavaScript, yang dapat menyebabkan kerentanan keamanan dan masalah kinerja. Hindari penggunaan eval() bila memungkinkan.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