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9280c31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9280c31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280c31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280c31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DATABASES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Pojok Code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293725"/>
            <a:ext cx="2819400" cy="14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Drop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Contoh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menggunakan cmd acess docker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docker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lang="en-GB" sz="14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mysql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bash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mysql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classicmodels;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databases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7F848E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-- select ketika login</a:t>
            </a:r>
            <a:endParaRPr sz="1450">
              <a:solidFill>
                <a:srgbClr val="7F848E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mysql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 classicmodels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gunakan extensi vscode docker untuk masuk ke docker bash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lakukan hal yang sma diatas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menggunakan mysql workbench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setelah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selet ketika deskripsi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[IF NOT EXISTS]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[CHARACTER SET charset_name]</a:t>
            </a:r>
            <a:endParaRPr sz="1450">
              <a:solidFill>
                <a:srgbClr val="E06C7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[COLLATE collation_name]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latin1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latin1_swedish_ci;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utf8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utf8_general_ci;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testdb;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testdb;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testdb;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sz="14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ABB2B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menggunakan mysql workbench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@@version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@@character_set_database, @@collation_database;</a:t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06C7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[IF EXISTS]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database_name</a:t>
            </a:r>
            <a:r>
              <a:rPr lang="en-GB" sz="14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