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78728ae3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78728ae3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78728ae3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78728ae3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78728ae3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78728ae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78728ae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78728ae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78728ae3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78728ae3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78728ae3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78728ae3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78728ae3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78728ae3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78728ae3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78728ae3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78728ae3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78728ae3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87300"/>
            <a:ext cx="8520600" cy="10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MySQL ORDER BY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Pojok Code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175" y="293725"/>
            <a:ext cx="2819400" cy="14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Kesimpulan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Gunakan klausa ORDER BY untuk mengurutkan hasil yang ditetapkan berdasarkan satu atau beberapa kolom.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Gunakan opsi ASC untuk mengurutkan kumpulan hasil dalam urutan menaik dan opsi DESC untuk mengurutkan kumpulan hasil dalam urutan menurun.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Klausa ORDER BY dievaluasi setelah klausa FROM dan SELECT.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 MySQL, NULL lebih rendah dari nilai non-NULL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Pengertian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 BY</a:t>
            </a:r>
            <a:r>
              <a:rPr lang="en-GB" sz="1600">
                <a:solidFill>
                  <a:schemeClr val="dk1"/>
                </a:solidFill>
              </a:rPr>
              <a:t> adalah klausa yang digunakan dalam pernyataan SQL untuk mengurutkan hasil query berdasarkan satu atau lebih kolom dalam urutan tertentu, seperti urutan menaik atau menurun. </a:t>
            </a:r>
            <a:endParaRPr sz="2300"/>
          </a:p>
        </p:txBody>
      </p:sp>
      <p:sp>
        <p:nvSpPr>
          <p:cNvPr id="63" name="Google Shape;63;p14"/>
          <p:cNvSpPr txBox="1"/>
          <p:nvPr/>
        </p:nvSpPr>
        <p:spPr>
          <a:xfrm>
            <a:off x="441800" y="2262575"/>
            <a:ext cx="8186700" cy="1941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select_list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column1 </a:t>
            </a:r>
            <a:r>
              <a:rPr lang="en-GB" sz="1350">
                <a:solidFill>
                  <a:srgbClr val="E06C7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[ASC|DESC]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column2 </a:t>
            </a:r>
            <a:r>
              <a:rPr lang="en-GB" sz="1350">
                <a:solidFill>
                  <a:srgbClr val="E06C7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[ASC|DESC]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...;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9D00"/>
              </a:solidFill>
              <a:highlight>
                <a:srgbClr val="19183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Penulisan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350">
                <a:solidFill>
                  <a:srgbClr val="7F848E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-- pisahkan dengan tanda coma jika lebih dari 1</a:t>
            </a:r>
            <a:endParaRPr sz="1350">
              <a:solidFill>
                <a:srgbClr val="7F848E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column1, </a:t>
            </a:r>
            <a:r>
              <a:rPr lang="en-GB" sz="1350">
                <a:solidFill>
                  <a:srgbClr val="7F848E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-- default adalah ASC</a:t>
            </a:r>
            <a:endParaRPr sz="1350">
              <a:solidFill>
                <a:srgbClr val="7F848E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column2;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column1 </a:t>
            </a: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50">
                <a:solidFill>
                  <a:srgbClr val="7F848E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-- defisikan sesuai pengurutan</a:t>
            </a:r>
            <a:endParaRPr sz="1350">
              <a:solidFill>
                <a:srgbClr val="7F848E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column2 </a:t>
            </a: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FF9492"/>
              </a:solidFill>
              <a:highlight>
                <a:srgbClr val="0A0C1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Urutan Execute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51530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Contoh</a:t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2516950" y="1152475"/>
            <a:ext cx="63153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contactLastname,contactFirstname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customers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contactLastname;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contactLastname, contactFirstname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customers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contactLastname </a:t>
            </a: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contactFirstname </a:t>
            </a: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00" y="1096500"/>
            <a:ext cx="16954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BY Dengan Expresi</a:t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2148775" y="1152475"/>
            <a:ext cx="66834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orderNumber, orderlinenumber, quantityOrdered </a:t>
            </a:r>
            <a:r>
              <a:rPr lang="en-GB" sz="13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priceEach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orderdetails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quantityOrdered </a:t>
            </a:r>
            <a:r>
              <a:rPr lang="en-GB" sz="13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priceEach </a:t>
            </a: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— atau dengan alias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orderNumber, orderLineNumber, quantityOrdered </a:t>
            </a:r>
            <a:r>
              <a:rPr lang="en-GB" sz="13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priceEach </a:t>
            </a: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subtotal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orderdetails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subtotal </a:t>
            </a: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00" y="1310700"/>
            <a:ext cx="15144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BY dengan Custom List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Fungsi FIELD() mengembalikan indeks (posisi) suatu nilai dalam daftar nilai.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FIELD(value, value1, value2, ...)</a:t>
            </a:r>
            <a:endParaRPr sz="2100"/>
          </a:p>
        </p:txBody>
      </p:sp>
      <p:sp>
        <p:nvSpPr>
          <p:cNvPr id="97" name="Google Shape;97;p19"/>
          <p:cNvSpPr txBox="1"/>
          <p:nvPr/>
        </p:nvSpPr>
        <p:spPr>
          <a:xfrm>
            <a:off x="311700" y="2122075"/>
            <a:ext cx="8520600" cy="2041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Contoh</a:t>
            </a:r>
            <a:endParaRPr/>
          </a:p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1874325" y="1152475"/>
            <a:ext cx="6957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orderNumber, </a:t>
            </a: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orders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3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'In Process'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'On Hold'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'Cancelled'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'Resolved'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'Disputed'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'Shipped'</a:t>
            </a:r>
            <a:endParaRPr sz="135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2096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BY and NULL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Di MySQL, NULL muncul sebelum nilai non-NULL. Oleh karena itu, ketika Anda menggunakan klausa ORDER BY dengan opsi ASC, NULL muncul pertama kali di kumpulan hasil.</a:t>
            </a:r>
            <a:endParaRPr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firstName, lastName, reportsTo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employees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reportsTo;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firstName, lastName, reportsTo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employees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reportsTo </a:t>
            </a:r>
            <a:r>
              <a:rPr lang="en-GB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-GB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