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4eb21e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4eb21e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84eb21e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84eb21e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84eb21e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84eb21e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84eb21e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84eb21e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84eb21e2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84eb21e2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84eb21e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84eb21e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4eb21e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4eb21e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4eb21e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4eb21e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84eb21e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84eb21e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4eb21e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4eb21e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84eb21e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84eb21e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84eb21e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84eb21e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4eb21e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4eb21e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84eb21e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84eb21e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TABLE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293725"/>
            <a:ext cx="2819400" cy="14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 customerName, orderNumber,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.customerNumber, customerName, orderNumber,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dengan alias</a:t>
            </a:r>
            <a:endParaRPr sz="14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o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.customerNumber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customerNumber, customerName,orderNumber,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-GB" sz="14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menggunakan using</a:t>
            </a:r>
            <a:endParaRPr sz="14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(customerNumber);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mengambil sebelah kiri bagian yang tidak sama saja</a:t>
            </a:r>
            <a:endParaRPr sz="14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.customerNumber,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.customerName,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o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.customerNumber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Join Lebih Banyak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lastName, firstName, customerName, checkNumber, amount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salesRepEmployeeNumber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payments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payments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customerNumber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customerName, checkNumber;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customerNumber, productCode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o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d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10123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RIGHT JOIN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MySQL RIGHT JOIN mirip dengan LEFT JOIN, hanya saja perlakuan tabel yang digabungkan dibalik.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2055250"/>
            <a:ext cx="2612200" cy="15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3226500" y="1794000"/>
            <a:ext cx="5208000" cy="2724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join_condition;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employeeNumber, customerNumber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salesRepEmployeeNumber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employeeNumber, customerNumber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salesRepEmployeeNumber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customerNumber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employeeNumber;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SELF JOIN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MySQL Self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adalah teknik penggabungan tabel di mana tabel digabungkan dengan dirinya sendiri. Dalam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Self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, kita menggunakan alias tabel yang berbeda untuk menghubungkan tabel yang sama.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0" y="1793875"/>
            <a:ext cx="18954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2456700" y="1827450"/>
            <a:ext cx="6044700" cy="2898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2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.lastName,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.firstName)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Manager,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'Direct report'</a:t>
            </a:r>
            <a:endParaRPr sz="12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.employeeNumber </a:t>
            </a:r>
            <a:r>
              <a:rPr lang="en-GB" sz="12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reportsTo</a:t>
            </a:r>
            <a:endParaRPr sz="12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Manager;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2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IFNULL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.lastname,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.firstname),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'Top Manager'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'Manager'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'Direct report'</a:t>
            </a:r>
            <a:endParaRPr sz="12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.employeeNumber </a:t>
            </a:r>
            <a:r>
              <a:rPr lang="en-GB" sz="12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reportsto</a:t>
            </a:r>
            <a:endParaRPr sz="12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manager </a:t>
            </a:r>
            <a:r>
              <a:rPr lang="en-GB" sz="12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GB" sz="12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CROSS JOIN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MySQL CROSS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adalah sebuah klausa yang digunakan dalam pernyataan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untuk menggabungkan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baris dari dua tabel, tanpa memperdulikan apakah ada kesesuaian antara kolom yang dihubungkan atau tidak.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3325"/>
            <a:ext cx="26003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032375" y="2001500"/>
            <a:ext cx="5799900" cy="2804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CROSS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CROSS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 and Column Alias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Inner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Left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 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Aliases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MySQL Aliases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digunakan untuk memberikan nama sementara (alias) pada tabel atau kolom dalam SQL. Alias sering digunakan untuk membuat nama kolom lebih mudah dibaca. Sebuah alias hanya ada selama query berlangsung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35100" y="1834150"/>
            <a:ext cx="8079600" cy="2831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[column_1 | expression]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descriptive_name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[column_1 | expression]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descriptive name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4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table_alias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CONCAT_WS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lastName, firstname)  </a:t>
            </a:r>
            <a:r>
              <a:rPr lang="en-GB" sz="14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tanpa alias</a:t>
            </a:r>
            <a:endParaRPr sz="14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CONCAT_WS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lastName, firstname)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 name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4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CONCAT_WS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lastName, firstname)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 name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4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 name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 no.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(priceEach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quantityOrdered) Total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 no.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4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60000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Kesimpulan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Gunakan alias MySQL untuk memberi nama sementara pada kolom atau tabel.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Gunakan alias kolom untuk menetapkan nama sementara ke kolom dalam kueri.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Gunakan alias tabel untuk menetapkan nama sementara ke tabel dalam kueri.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INNER JOIN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MySQL INNER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adalah sebuah klausa yang digunakan dalam pernyataan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untuk menggabungkan baris dari dua tabel berdasarkan nilai yang sesuai pada kolom yang ditentukan. Dengan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INNER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, kita dapat mengambil baris yang mengandung kolom dari kedua tabel.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2153850"/>
            <a:ext cx="2868325" cy="16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79650" y="1954650"/>
            <a:ext cx="5415600" cy="1947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join_condition1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t3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join_condition2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productCode, productName, textDescription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products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productlines t2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productline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productline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productCode, productName, textDescription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productlines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(productline);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(quantityOrdered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priceEach) total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t2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orderNumber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orderNumber,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(quantityOrdered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priceEach) total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(orderNumber)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 Join Banyak Tabel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orderNumber, orderDate, orderLineNumber, productName, quantityOrdered, priceEach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(orderNumber)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(productCode)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orderNumber, orderLineNumber;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orderNumber, orderDate, customerName, orderLineNumber, productName, quantityOrdered, priceEach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(orderNumber)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(productCode)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(customerNumber)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orderNumber, orderLineNumber;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orderNumber, productName, msrp, priceEach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products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orderdetails o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.productcode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.msrp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priceEach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.productcode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'S10_1678'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LEFT JOIN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MySQL LEFT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adalah klausa yang digunakan dalam pernyataan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untuk menggabungkan baris dari dua tabel. Dalam </a:t>
            </a:r>
            <a:r>
              <a:rPr b="1"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LEFT JOIN</a:t>
            </a:r>
            <a:r>
              <a:rPr lang="en-GB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, semua catatan dari tabel kiri (table1) akan diambil, dan catatan yang sesuai (jika ada) dari tabel kanan (table2) juga akan dimasukkan.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00" y="2061200"/>
            <a:ext cx="2565375" cy="15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952050" y="1927875"/>
            <a:ext cx="5663100" cy="1988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select_list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t1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t2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join_condition;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