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78072f3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78072f3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78072f3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78072f3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784af5b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784af5b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784af5b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784af5b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784af5b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784af5b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95614"/>
            <a:ext cx="8520600" cy="8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Querying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8625"/>
            <a:ext cx="8520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Pojok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875" y="329075"/>
            <a:ext cx="3482125" cy="17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From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Pernyataan SELECT digunakan untuk memilih data dari satu atau lebih tabel.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Perintah dasarnya adalah sbb: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select_list </a:t>
            </a:r>
            <a:r>
              <a:rPr lang="en-GB" sz="11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table_name;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Tentukan satu atau beberapa kolom yang akan dipilih, jika lebih dari satu pisahkan dengan koma (,).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Tentukan nama tabel yang akan dipilih setelah FROM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Ketika Prses Exsekusi MySQL Mengevaluasi Perintah FROM sebelum SELECT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5" y="3327975"/>
            <a:ext cx="32956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751225" y="1325400"/>
            <a:ext cx="6081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employees;</a:t>
            </a:r>
            <a:endParaRPr sz="2200"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2751300" y="2945350"/>
            <a:ext cx="6081000" cy="1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endParaRPr sz="1500">
              <a:solidFill>
                <a:srgbClr val="C27B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lastName, firstName, jobTitle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1500">
              <a:solidFill>
                <a:srgbClr val="C27B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employees;</a:t>
            </a:r>
            <a:endParaRPr sz="18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899" l="2007" r="1940" t="1191"/>
          <a:stretch/>
        </p:blipFill>
        <p:spPr>
          <a:xfrm>
            <a:off x="567800" y="1563100"/>
            <a:ext cx="1656600" cy="2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MySQL SELECT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Perintah select pada umumnya membutuhkan sumber sebuah tabel, tetapi di MySQL perintah SELECT tidak harus memiliki FROM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54025" y="2137675"/>
            <a:ext cx="8520600" cy="2531400"/>
          </a:xfrm>
          <a:prstGeom prst="rect">
            <a:avLst/>
          </a:prstGeom>
          <a:solidFill>
            <a:srgbClr val="1918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select_list </a:t>
            </a: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table_name;</a:t>
            </a:r>
            <a:endParaRPr sz="1350">
              <a:solidFill>
                <a:srgbClr val="E1EFFF"/>
              </a:solidFill>
              <a:highlight>
                <a:srgbClr val="1918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select_list;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19183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F628C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F628C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E1EFFF"/>
              </a:solidFill>
              <a:highlight>
                <a:srgbClr val="1918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AD0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solidFill>
                <a:srgbClr val="E1EFFF"/>
              </a:solidFill>
              <a:highlight>
                <a:srgbClr val="1918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AD0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Pojok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>
              <a:solidFill>
                <a:srgbClr val="E1EFFF"/>
              </a:solidFill>
              <a:highlight>
                <a:srgbClr val="1918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AD0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Pojok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) name;</a:t>
            </a:r>
            <a:endParaRPr sz="1350">
              <a:solidFill>
                <a:srgbClr val="E1EFFF"/>
              </a:solidFill>
              <a:highlight>
                <a:srgbClr val="1918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AD0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Pojok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) as name;</a:t>
            </a:r>
            <a:endParaRPr sz="1350">
              <a:solidFill>
                <a:srgbClr val="E1EFFF"/>
              </a:solidFill>
              <a:highlight>
                <a:srgbClr val="1918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9D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FAD00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Pojok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1EFFF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A5FF90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full name</a:t>
            </a:r>
            <a:r>
              <a:rPr lang="en-GB" sz="1350">
                <a:solidFill>
                  <a:srgbClr val="92FC79"/>
                </a:solidFill>
                <a:highlight>
                  <a:srgbClr val="19183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350">
              <a:solidFill>
                <a:srgbClr val="92FC79"/>
              </a:solidFill>
              <a:highlight>
                <a:srgbClr val="1918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7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E1EFFF"/>
              </a:solidFill>
              <a:highlight>
                <a:srgbClr val="1918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Kesimpulan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Execute perintah select tidak dimulai dari </a:t>
            </a:r>
            <a:r>
              <a:rPr b="1" lang="en-GB"/>
              <a:t>SELECT</a:t>
            </a:r>
            <a:r>
              <a:rPr lang="en-GB"/>
              <a:t> tapi </a:t>
            </a:r>
            <a:r>
              <a:rPr b="1" lang="en-GB"/>
              <a:t>FROM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Perintah select di </a:t>
            </a:r>
            <a:r>
              <a:rPr b="1" lang="en-GB"/>
              <a:t>MySQL</a:t>
            </a:r>
            <a:r>
              <a:rPr lang="en-GB"/>
              <a:t> tidak harus memiliki </a:t>
            </a:r>
            <a:r>
              <a:rPr b="1" lang="en-GB"/>
              <a:t>FROM TABLE_NAME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Pembuatan alias bisa dengan </a:t>
            </a:r>
            <a:r>
              <a:rPr b="1" lang="en-GB"/>
              <a:t>AS Alias</a:t>
            </a:r>
            <a:r>
              <a:rPr lang="en-GB"/>
              <a:t> atau </a:t>
            </a:r>
            <a:r>
              <a:rPr b="1" lang="en-GB"/>
              <a:t>Langsung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Alias dengan spasi kosong diapit oleh </a:t>
            </a:r>
            <a:r>
              <a:rPr b="1" lang="en-GB"/>
              <a:t>petik satu (‘)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