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a84c3662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a84c3662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a84c3662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a84c3662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a84c366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a84c366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a84c3662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a84c3662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a84c366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a84c366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a84c3662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a84c3662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a84c3662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a84c3662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a84c366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a84c366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a84c3662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a84c3662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a84c3662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a84c3662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hp.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24275"/>
            <a:ext cx="8520600" cy="154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PHP 8.4</a:t>
            </a:r>
            <a:endParaRPr/>
          </a:p>
        </p:txBody>
      </p:sp>
      <p:sp>
        <p:nvSpPr>
          <p:cNvPr id="55" name="Google Shape;55;p13"/>
          <p:cNvSpPr txBox="1"/>
          <p:nvPr>
            <p:ph idx="1" type="subTitle"/>
          </p:nvPr>
        </p:nvSpPr>
        <p:spPr>
          <a:xfrm>
            <a:off x="311700" y="2969875"/>
            <a:ext cx="8520600" cy="65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Pojok Code</a:t>
            </a:r>
            <a:endParaRPr/>
          </a:p>
        </p:txBody>
      </p:sp>
      <p:pic>
        <p:nvPicPr>
          <p:cNvPr id="56" name="Google Shape;56;p13"/>
          <p:cNvPicPr preferRelativeResize="0"/>
          <p:nvPr/>
        </p:nvPicPr>
        <p:blipFill>
          <a:blip r:embed="rId3">
            <a:alphaModFix/>
          </a:blip>
          <a:stretch>
            <a:fillRect/>
          </a:stretch>
        </p:blipFill>
        <p:spPr>
          <a:xfrm>
            <a:off x="3152175" y="584999"/>
            <a:ext cx="2839650" cy="137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Chaining New Without Parentheses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Chaining New Without Parentheses adalah fitur baru di PHP 8.4 yang memungkinkan Anda menginstansiasi kelas dan langsung mengakses metode atau properti tanpa menggunakan tanda kurung tambahan jika tidak ada argumen yang diperlukan dalam konstruktor.</a:t>
            </a:r>
            <a:endParaRPr/>
          </a:p>
          <a:p>
            <a:pPr indent="0" lvl="0" marL="0" rtl="0" algn="l">
              <a:spcBef>
                <a:spcPts val="1200"/>
              </a:spcBef>
              <a:spcAft>
                <a:spcPts val="1200"/>
              </a:spcAft>
              <a:buNone/>
            </a:pPr>
            <a:r>
              <a:rPr lang="en-GB"/>
              <a:t>Contoh : Let’s 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Lazy Objects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Lazy Objects adalah fitur yang diperkenalkan di PHP 8.4 yang memungkinkan pembuatan objek dilakukan secara tertunda, atau hanya saat diperlukan. Ini sangat berguna untuk menghemat sumber daya dan meningkatkan performa aplikasi, terutama ketika ada objek yang memerlukan inisialisasi berat dan tidak selalu diperlukan selama siklus hidup aplikasi.</a:t>
            </a:r>
            <a:endParaRPr/>
          </a:p>
          <a:p>
            <a:pPr indent="0" lvl="0" marL="0" rtl="0" algn="l">
              <a:spcBef>
                <a:spcPts val="1200"/>
              </a:spcBef>
              <a:spcAft>
                <a:spcPts val="1200"/>
              </a:spcAft>
              <a:buNone/>
            </a:pPr>
            <a:r>
              <a:rPr lang="en-GB"/>
              <a:t>Contoh : Let’s Code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82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Apa yang baru di 8.4</a:t>
            </a:r>
            <a:endParaRPr/>
          </a:p>
        </p:txBody>
      </p:sp>
      <p:sp>
        <p:nvSpPr>
          <p:cNvPr id="62" name="Google Shape;62;p14"/>
          <p:cNvSpPr txBox="1"/>
          <p:nvPr>
            <p:ph idx="1" type="body"/>
          </p:nvPr>
        </p:nvSpPr>
        <p:spPr>
          <a:xfrm>
            <a:off x="311700" y="1378975"/>
            <a:ext cx="8520600" cy="318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S</a:t>
            </a:r>
            <a:r>
              <a:rPr lang="en-GB"/>
              <a:t>upports Property Hooks</a:t>
            </a:r>
            <a:endParaRPr/>
          </a:p>
          <a:p>
            <a:pPr indent="-342900" lvl="0" marL="457200" rtl="0" algn="l">
              <a:spcBef>
                <a:spcPts val="0"/>
              </a:spcBef>
              <a:spcAft>
                <a:spcPts val="0"/>
              </a:spcAft>
              <a:buSzPts val="1800"/>
              <a:buAutoNum type="arabicPeriod"/>
            </a:pPr>
            <a:r>
              <a:rPr lang="en-GB"/>
              <a:t>Asymmetric Visibility</a:t>
            </a:r>
            <a:endParaRPr/>
          </a:p>
          <a:p>
            <a:pPr indent="-342900" lvl="0" marL="457200" rtl="0" algn="l">
              <a:spcBef>
                <a:spcPts val="0"/>
              </a:spcBef>
              <a:spcAft>
                <a:spcPts val="0"/>
              </a:spcAft>
              <a:buSzPts val="1800"/>
              <a:buAutoNum type="arabicPeriod"/>
            </a:pPr>
            <a:r>
              <a:rPr lang="en-GB"/>
              <a:t>#[\Deprecated] Attribute</a:t>
            </a:r>
            <a:endParaRPr/>
          </a:p>
          <a:p>
            <a:pPr indent="-342900" lvl="0" marL="457200" rtl="0" algn="l">
              <a:spcBef>
                <a:spcPts val="0"/>
              </a:spcBef>
              <a:spcAft>
                <a:spcPts val="0"/>
              </a:spcAft>
              <a:buSzPts val="1800"/>
              <a:buAutoNum type="arabicPeriod"/>
            </a:pPr>
            <a:r>
              <a:rPr lang="en-GB"/>
              <a:t>HTML5-compliant Parser</a:t>
            </a:r>
            <a:endParaRPr/>
          </a:p>
          <a:p>
            <a:pPr indent="-342900" lvl="0" marL="457200" rtl="0" algn="l">
              <a:spcBef>
                <a:spcPts val="0"/>
              </a:spcBef>
              <a:spcAft>
                <a:spcPts val="0"/>
              </a:spcAft>
              <a:buSzPts val="1800"/>
              <a:buAutoNum type="arabicPeriod"/>
            </a:pPr>
            <a:r>
              <a:rPr lang="en-GB"/>
              <a:t>Object API for BCMath</a:t>
            </a:r>
            <a:endParaRPr/>
          </a:p>
          <a:p>
            <a:pPr indent="-342900" lvl="0" marL="457200" rtl="0" algn="l">
              <a:spcBef>
                <a:spcPts val="0"/>
              </a:spcBef>
              <a:spcAft>
                <a:spcPts val="0"/>
              </a:spcAft>
              <a:buSzPts val="1800"/>
              <a:buAutoNum type="arabicPeriod"/>
            </a:pPr>
            <a:r>
              <a:rPr lang="en-GB"/>
              <a:t>New array_*() functions</a:t>
            </a:r>
            <a:endParaRPr/>
          </a:p>
          <a:p>
            <a:pPr indent="-342900" lvl="0" marL="457200" rtl="0" algn="l">
              <a:spcBef>
                <a:spcPts val="0"/>
              </a:spcBef>
              <a:spcAft>
                <a:spcPts val="0"/>
              </a:spcAft>
              <a:buSzPts val="1800"/>
              <a:buAutoNum type="arabicPeriod"/>
            </a:pPr>
            <a:r>
              <a:rPr lang="en-GB"/>
              <a:t>Chaining New Without Parentheses</a:t>
            </a:r>
            <a:endParaRPr/>
          </a:p>
          <a:p>
            <a:pPr indent="-342900" lvl="0" marL="457200" rtl="0" algn="l">
              <a:spcBef>
                <a:spcPts val="0"/>
              </a:spcBef>
              <a:spcAft>
                <a:spcPts val="0"/>
              </a:spcAft>
              <a:buSzPts val="1800"/>
              <a:buAutoNum type="arabicPeriod"/>
            </a:pPr>
            <a:r>
              <a:rPr lang="en-GB"/>
              <a:t>Lazy Objects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Install PHP 8.4 di Laragon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Mari Mulai</a:t>
            </a:r>
            <a:endParaRPr/>
          </a:p>
          <a:p>
            <a:pPr indent="-342900" lvl="0" marL="457200" rtl="0" algn="l">
              <a:spcBef>
                <a:spcPts val="1200"/>
              </a:spcBef>
              <a:spcAft>
                <a:spcPts val="0"/>
              </a:spcAft>
              <a:buSzPts val="1800"/>
              <a:buChar char="-"/>
            </a:pPr>
            <a:r>
              <a:rPr lang="en-GB"/>
              <a:t>Kunjungi </a:t>
            </a:r>
            <a:r>
              <a:rPr lang="en-GB" u="sng">
                <a:solidFill>
                  <a:schemeClr val="hlink"/>
                </a:solidFill>
                <a:hlinkClick r:id="rId3"/>
              </a:rPr>
              <a:t>https://www.php.net/</a:t>
            </a:r>
            <a:r>
              <a:rPr lang="en-GB"/>
              <a:t> dan download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Property Hooks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Property Hooks di PHP 8.4 adalah fitur baru yang memungkinkan Anda menambahkan logika khusus saat mengakses atau memperbarui properti kelas. Hal ini memudahkan Anda untuk memeriksa atau memodifikasi nilai properti tanpa harus menulis kode getter dan setter secara manual.</a:t>
            </a:r>
            <a:endParaRPr/>
          </a:p>
          <a:p>
            <a:pPr indent="0" lvl="0" marL="0" rtl="0" algn="l">
              <a:spcBef>
                <a:spcPts val="1200"/>
              </a:spcBef>
              <a:spcAft>
                <a:spcPts val="1200"/>
              </a:spcAft>
              <a:buNone/>
            </a:pPr>
            <a:r>
              <a:rPr i="1" lang="en-GB"/>
              <a:t>Contoh : Let’s Code</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Asymmetric Visibility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Asymmetric Visibility di PHP 8.4 adalah fitur yang memungkinkan Anda mengatur hak akses berbeda untuk membaca (get) dan menulis (set) properti kelas. Ini sangat berguna jika Anda ingin, misalnya, membuat properti hanya bisa dibaca (read-only) dari luar kelas, tetapi tetap bisa diubah dari dalam kelas.</a:t>
            </a:r>
            <a:endParaRPr/>
          </a:p>
          <a:p>
            <a:pPr indent="0" lvl="0" marL="0" rtl="0" algn="l">
              <a:spcBef>
                <a:spcPts val="1200"/>
              </a:spcBef>
              <a:spcAft>
                <a:spcPts val="1200"/>
              </a:spcAft>
              <a:buNone/>
            </a:pPr>
            <a:r>
              <a:rPr i="1" lang="en-GB"/>
              <a:t>Cotntoh : Let’s Code</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Atribut #[\Deprecated]</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Atribut #[\Deprecated] memungkinkan pengembang untuk memberi tahu komunitas bahwa suatu fungsi, metode, atau konstanta kelas akan dihapus atau tidak direkomendasikan untuk digunakan lagi. Ketika fungsi atau metode yang terdapat atribut ini dipanggil, PHP akan mengeluarkan pesan peringatan E_USER_DEPRECATED. Atribut ini juga dapat digunakan bersama dengan pesan yang menjelaskan alasan deprekasi dan kemungkinan pengganti.</a:t>
            </a:r>
            <a:endParaRPr/>
          </a:p>
          <a:p>
            <a:pPr indent="0" lvl="0" marL="0" rtl="0" algn="l">
              <a:spcBef>
                <a:spcPts val="1200"/>
              </a:spcBef>
              <a:spcAft>
                <a:spcPts val="1200"/>
              </a:spcAft>
              <a:buNone/>
            </a:pPr>
            <a:r>
              <a:rPr lang="en-GB"/>
              <a:t>Contoh : Let’s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HTML5-compliant Parser</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PHP 8.4 memperkenalkan parser yang sesuai dengan standar HTML5 dalam ekstensi DOM. Ini berarti bahwa PHP sekarang dapat memproses dokumen HTML dengan lebih akurat sesuai dengan spesifikasi HTML5. Fitur ini sangat berguna untuk aplikasi web yang membutuhkan manipulasi dan ekstraksi data dari dokumen HTML yang kompleks.</a:t>
            </a:r>
            <a:endParaRPr/>
          </a:p>
          <a:p>
            <a:pPr indent="0" lvl="0" marL="0" rtl="0" algn="l">
              <a:spcBef>
                <a:spcPts val="1200"/>
              </a:spcBef>
              <a:spcAft>
                <a:spcPts val="1200"/>
              </a:spcAft>
              <a:buNone/>
            </a:pPr>
            <a:r>
              <a:rPr lang="en-GB"/>
              <a:t>Contoh : Let’s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 API for BCMath</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Objek BcMath\Number yang baru memungkinkan penggunaan berorientasi objek dan operator matematika standar ketika bekerja dengan angka presisi yang berubah-ubah.</a:t>
            </a:r>
            <a:endParaRPr/>
          </a:p>
          <a:p>
            <a:pPr indent="0" lvl="0" marL="0" rtl="0" algn="l">
              <a:spcBef>
                <a:spcPts val="1200"/>
              </a:spcBef>
              <a:spcAft>
                <a:spcPts val="0"/>
              </a:spcAft>
              <a:buNone/>
            </a:pPr>
            <a:r>
              <a:rPr lang="en-GB"/>
              <a:t>Objek-objek ini tidak dapat diubah dan mengimplementasikan antarmuka Stringable, sehingga dapat digunakan dalam konteks string seperti echo $num.</a:t>
            </a:r>
            <a:endParaRPr/>
          </a:p>
          <a:p>
            <a:pPr indent="0" lvl="0" marL="0" rtl="0" algn="l">
              <a:spcBef>
                <a:spcPts val="1200"/>
              </a:spcBef>
              <a:spcAft>
                <a:spcPts val="0"/>
              </a:spcAft>
              <a:buNone/>
            </a:pPr>
            <a:r>
              <a:rPr lang="en-GB"/>
              <a:t>Contoh : Let’s Code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New array_*() functions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PHP 8.4 memperkenalkan beberapa fungsi baru untuk pengelolaan array yang memudahkan pengembang untuk menemukan dan memvalidasi nilai dalam array.</a:t>
            </a:r>
            <a:endParaRPr/>
          </a:p>
          <a:p>
            <a:pPr indent="0" lvl="0" marL="0" rtl="0" algn="l">
              <a:spcBef>
                <a:spcPts val="1200"/>
              </a:spcBef>
              <a:spcAft>
                <a:spcPts val="1200"/>
              </a:spcAft>
              <a:buNone/>
            </a:pPr>
            <a:r>
              <a:rPr lang="en-GB"/>
              <a:t>Conoth : Let’s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