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c59268e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c59268e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c59268e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c59268e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59268e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59268e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59268e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59268e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.dev/reference/react/useSyncExternalSto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5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useSyncExternalStore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28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062" y="409975"/>
            <a:ext cx="1240776" cy="107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Pengertian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Kegunaan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Contoh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Pengertian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useSyncExternalStore adalah hook khusus yang diperkenalkan di React 18. Fungsinya untuk membantu komponen React berinteraksi dengan data yang disimpan di luar state terkelola React (external store)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https://react.dev/reference/react/useSyncExternalStore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Kegunaan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-GB" sz="1465"/>
              <a:t>Mengintegrasikan dengan State Management Library pihak ketiga: Jika Anda menggunakan library manajemen state selain yang disediakan React (seperti Redux, Zustand, dll.), useSyncExternalStore memungkinkan komponen React untuk membaca dan bereaksi terhadap perubahan state di library tersebut.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-GB" sz="1465"/>
              <a:t>Mengakses Data Browser API: Anda dapat menggunakan useSyncExternalStore untuk berlangganan dan bereaksi terhadap perubahan pada nilai yang disediakan oleh browser, seperti status koneksi internet (navigator.onLine) atau ukuran viewport.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-GB" sz="1465"/>
              <a:t>Berinteraksi dengan Penyimpanan Lokal (localStorage) atau Sesi (sessionStorage): useSyncExternalStore berguna untuk memperbarui komponen React secara otomatis ketika data di penyimpanan lokal atau sesi berubah.</a:t>
            </a:r>
            <a:endParaRPr sz="14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Let’s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