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871be2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4871be2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4871be2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4871be2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871be2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4871be2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871be2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871be2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d.react.dev/reference/react/forwardRe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forwardRef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12" y="697725"/>
            <a:ext cx="1240776" cy="107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Pengertian forwardRef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Perintah dasar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Contoh Penggunaan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https://id.react.dev/reference/react/forwardRef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Pengertian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forwardRef memungkinkan Anda mengekspos sebuah simpul DOM sebagai sebuah ref kepada induknya.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Perintah Dasar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1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forwardRef(render)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React memanggil fungsi ini dengan </a:t>
            </a:r>
            <a:r>
              <a:rPr i="1" lang="en-GB" sz="1100">
                <a:solidFill>
                  <a:srgbClr val="188038"/>
                </a:solidFill>
              </a:rPr>
              <a:t>props</a:t>
            </a:r>
            <a:r>
              <a:rPr lang="en-GB" sz="1100">
                <a:solidFill>
                  <a:schemeClr val="dk1"/>
                </a:solidFill>
              </a:rPr>
              <a:t> dan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en-GB" sz="1100">
                <a:solidFill>
                  <a:schemeClr val="dk1"/>
                </a:solidFill>
              </a:rPr>
              <a:t> yang diterima komponen Anda dari induknya. JSX yang Anda kembalikan akan menjadi keluaran dari komponen Anda.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28425" y="1566400"/>
            <a:ext cx="5087400" cy="15531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 forwardRef } </a:t>
            </a:r>
            <a:r>
              <a:rPr lang="en-GB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4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GB" sz="14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MyInput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forwardRef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MyInput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45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45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6272A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Let’s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