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3131f32e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3131f32e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3131f32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3131f32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3131f32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3131f32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3131f32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3131f32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act.dev/reference/react/useDeferredValu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useDeferredValue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Pojok Code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12" y="697725"/>
            <a:ext cx="1240776" cy="1079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Pengertian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Perintah Dasar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Contoh Penggunaan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https://react.dev/reference/react/useDeferredValue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Pengertian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useDeferredValue adalah React Hook yang memungkinkan Anda menangguhkan pembaruan bagian dari UI.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Perintah Dasar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05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useDeferredValue(value, initialValue?)</a:t>
            </a:r>
            <a:endParaRPr b="1"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 sz="1400">
                <a:solidFill>
                  <a:schemeClr val="dk1"/>
                </a:solidFill>
              </a:rPr>
              <a:t>: Nilai yang ingin Anda tangguhkan. Nilai ini dapat memiliki tipe apa saja.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InisialValue</a:t>
            </a:r>
            <a:r>
              <a:rPr lang="en-GB" sz="1400">
                <a:solidFill>
                  <a:schemeClr val="dk1"/>
                </a:solidFill>
              </a:rPr>
              <a:t>: Nilai yang digunakan selama render awal komponen. Jika opsi ini dihilangkan, useDeferredValue tidak akan ditangguhkan selama render awal, karena tidak ada nilai versi sebelumnya yang dapat dirender.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Contoh Penggunaan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Let’s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