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7335b68f3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7335b68f3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335b68f3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335b68f3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335b68f3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335b68f3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335b68f3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335b68f3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id.react.dev/reference/react/useI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useId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Pojok Code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612" y="697725"/>
            <a:ext cx="1240776" cy="1079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Pengertian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Perintah Dasar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Cara Penggunaan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https://id.react.dev/reference/react/useId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Pengertian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useId adalah React Hook untuk menghasilkan ID unik yang dapat diteruskan ke atribut aksesibilitas.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Perintah Dasar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 id = useId()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Parameter = useId tidak menerima parameter apapun.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Return       = useId mengembalikan string ID unik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Contoh :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374850" y="2704375"/>
            <a:ext cx="4879800" cy="13254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5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2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{ useId } </a:t>
            </a:r>
            <a:r>
              <a:rPr lang="en-GB" sz="125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2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E9F2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25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-GB" sz="1250">
                <a:solidFill>
                  <a:srgbClr val="E9F28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2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5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2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PasswordField</a:t>
            </a:r>
            <a:r>
              <a:rPr lang="en-GB" sz="12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25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2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passwordHintId</a:t>
            </a:r>
            <a:r>
              <a:rPr lang="en-GB" sz="12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useId</a:t>
            </a:r>
            <a:r>
              <a:rPr lang="en-GB" sz="12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250">
                <a:solidFill>
                  <a:srgbClr val="6272A4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sz="1250">
              <a:solidFill>
                <a:srgbClr val="6272A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5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Contoh Penggunaan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Let’s Code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