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3f36b9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3f36b9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3f36b9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3f36b9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33f36b9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33f36b9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33f36b9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33f36b9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d.react.dev/reference/react/useImperativeHand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useImperativeHandle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12" y="697725"/>
            <a:ext cx="1240776" cy="107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Pengertian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Perintah 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Contoh penggunaan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https://id.react.dev/reference/react/useImperativeHandle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useImperativeHandle adalah sebuah React Hook yang memungkinkan Anda menyesuaikan penanganan yang diekspos sebagai ref.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Perintah Dasar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useImperativeHandle</a:t>
            </a:r>
            <a:r>
              <a:rPr lang="en-GB"/>
              <a:t>(ref, createHandle, dependencies?)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ref: ref yang Anda terima sebagai argumen kedua dari fungsi render forwardRef.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createHandle: Sebuah fungsi yang tidak mengambil argumen dan mengembalikan penanganan ref yang ingin Anda ekspos.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dependencies </a:t>
            </a:r>
            <a:r>
              <a:rPr b="1" lang="en-GB"/>
              <a:t>opsional</a:t>
            </a:r>
            <a:r>
              <a:rPr lang="en-GB"/>
              <a:t>: Daftar semua nilai reaktif yang dirujuk di dalam kode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Penggunaan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 sz="4000"/>
              <a:t>Let’s Code</a:t>
            </a:r>
            <a:endParaRPr i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