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e6ab86c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e6ab86c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e6ab86c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e6ab86c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e6ab86c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e6ab86c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6ab86c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6ab86c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6ab86c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e6ab86c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act.dev/reference/react/useTransi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React useTransition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739548" y="429375"/>
            <a:ext cx="1664901" cy="1447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Pengertian</a:t>
            </a:r>
            <a:endParaRPr/>
          </a:p>
          <a:p>
            <a:pPr indent="-342900" lvl="0" marL="457200" rtl="0" algn="l">
              <a:spcBef>
                <a:spcPts val="0"/>
              </a:spcBef>
              <a:spcAft>
                <a:spcPts val="0"/>
              </a:spcAft>
              <a:buSzPts val="1800"/>
              <a:buChar char="●"/>
            </a:pPr>
            <a:r>
              <a:rPr lang="en-GB"/>
              <a:t>Kegunaan</a:t>
            </a:r>
            <a:endParaRPr/>
          </a:p>
          <a:p>
            <a:pPr indent="-342900" lvl="0" marL="457200" rtl="0" algn="l">
              <a:spcBef>
                <a:spcPts val="0"/>
              </a:spcBef>
              <a:spcAft>
                <a:spcPts val="0"/>
              </a:spcAft>
              <a:buSzPts val="1800"/>
              <a:buChar char="●"/>
            </a:pPr>
            <a:r>
              <a:rPr lang="en-GB"/>
              <a:t>Keunggulan</a:t>
            </a:r>
            <a:endParaRPr/>
          </a:p>
          <a:p>
            <a:pPr indent="-342900" lvl="0" marL="457200" rtl="0" algn="l">
              <a:spcBef>
                <a:spcPts val="0"/>
              </a:spcBef>
              <a:spcAft>
                <a:spcPts val="0"/>
              </a:spcAft>
              <a:buSzPts val="1800"/>
              <a:buChar char="●"/>
            </a:pPr>
            <a:r>
              <a:rPr lang="en-GB"/>
              <a:t>Contoh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Pengertian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useTransition adalah hook yang diperkenalkan di React versi 18, yang memungkinkan Anda untuk menangani transisi UI dengan lebih baik. Hook ini berguna untuk memprioritaskan pembaruan UI yang berbeda, memungkinkan pembaruan yang tidak mendesak untuk ditunda sehingga pembaruan yang mendesak dapat dilakukan terlebih dahulu, sehingga meningkatkan responsivitas aplikasi.</a:t>
            </a:r>
            <a:endParaRPr/>
          </a:p>
          <a:p>
            <a:pPr indent="0" lvl="0" marL="0" rtl="0" algn="l">
              <a:spcBef>
                <a:spcPts val="1200"/>
              </a:spcBef>
              <a:spcAft>
                <a:spcPts val="1200"/>
              </a:spcAft>
              <a:buNone/>
            </a:pPr>
            <a:r>
              <a:rPr lang="en-GB" u="sng">
                <a:solidFill>
                  <a:schemeClr val="hlink"/>
                </a:solidFill>
                <a:hlinkClick r:id="rId3"/>
              </a:rPr>
              <a:t>https://react.dev/reference/react/useTransition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Manfaat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solidFill>
                  <a:schemeClr val="dk1"/>
                </a:solidFill>
              </a:rPr>
              <a:t>Membuat transisi animasi yang mulus:</a:t>
            </a:r>
            <a:r>
              <a:rPr lang="en-GB"/>
              <a:t> useTransition menyediakan API yang intuitif untuk mendefinisikan transisi animasi, termasuk durasi, kurva easing, dan efek lainnya.</a:t>
            </a:r>
            <a:endParaRPr/>
          </a:p>
          <a:p>
            <a:pPr indent="-342900" lvl="0" marL="457200" rtl="0" algn="l">
              <a:spcBef>
                <a:spcPts val="0"/>
              </a:spcBef>
              <a:spcAft>
                <a:spcPts val="0"/>
              </a:spcAft>
              <a:buSzPts val="1800"/>
              <a:buChar char="●"/>
            </a:pPr>
            <a:r>
              <a:rPr b="1" lang="en-GB">
                <a:solidFill>
                  <a:schemeClr val="dk1"/>
                </a:solidFill>
              </a:rPr>
              <a:t>Menangani status transisi dengan mudah:</a:t>
            </a:r>
            <a:r>
              <a:rPr lang="en-GB"/>
              <a:t> useTransition mengembalikan objek transisi yang berisi informasi tentang status transisi saat ini, seperti apakah transisi sedang berjalan, sudah selesai, atau dibatalkan.</a:t>
            </a:r>
            <a:endParaRPr/>
          </a:p>
          <a:p>
            <a:pPr indent="-342900" lvl="0" marL="457200" rtl="0" algn="l">
              <a:spcBef>
                <a:spcPts val="0"/>
              </a:spcBef>
              <a:spcAft>
                <a:spcPts val="0"/>
              </a:spcAft>
              <a:buSzPts val="1800"/>
              <a:buChar char="●"/>
            </a:pPr>
            <a:r>
              <a:rPr b="1" lang="en-GB">
                <a:solidFill>
                  <a:schemeClr val="dk1"/>
                </a:solidFill>
              </a:rPr>
              <a:t>Menyinkronkan animasi dengan data:</a:t>
            </a:r>
            <a:r>
              <a:rPr lang="en-GB"/>
              <a:t> useTransition memungkinkan Anda untuk menyinkronkan animasi dengan perubahan data, memastikan bahwa elemen Anda selalu diperbarui dengan mulus.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Kelebihan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solidFill>
                  <a:schemeClr val="dk1"/>
                </a:solidFill>
              </a:rPr>
              <a:t>Kesederhanaan:</a:t>
            </a:r>
            <a:r>
              <a:rPr lang="en-GB"/>
              <a:t> useTransition lebih mudah digunakan daripada solusi animasi tradisional di React, seperti useState dan useEffect.</a:t>
            </a:r>
            <a:endParaRPr/>
          </a:p>
          <a:p>
            <a:pPr indent="-342900" lvl="0" marL="457200" rtl="0" algn="l">
              <a:spcBef>
                <a:spcPts val="0"/>
              </a:spcBef>
              <a:spcAft>
                <a:spcPts val="0"/>
              </a:spcAft>
              <a:buSzPts val="1800"/>
              <a:buChar char="●"/>
            </a:pPr>
            <a:r>
              <a:rPr b="1" lang="en-GB">
                <a:solidFill>
                  <a:schemeClr val="dk1"/>
                </a:solidFill>
              </a:rPr>
              <a:t>Performa:</a:t>
            </a:r>
            <a:r>
              <a:rPr lang="en-GB"/>
              <a:t> useTransition dioptimalkan untuk performa dan dapat membantu meningkatkan frame rate aplikasi Anda.</a:t>
            </a:r>
            <a:endParaRPr/>
          </a:p>
          <a:p>
            <a:pPr indent="-342900" lvl="0" marL="457200" rtl="0" algn="l">
              <a:spcBef>
                <a:spcPts val="0"/>
              </a:spcBef>
              <a:spcAft>
                <a:spcPts val="0"/>
              </a:spcAft>
              <a:buSzPts val="1800"/>
              <a:buChar char="●"/>
            </a:pPr>
            <a:r>
              <a:rPr b="1" lang="en-GB">
                <a:solidFill>
                  <a:schemeClr val="dk1"/>
                </a:solidFill>
              </a:rPr>
              <a:t>Fleksibilitas:</a:t>
            </a:r>
            <a:r>
              <a:rPr lang="en-GB"/>
              <a:t> useTransition menyediakan berbagai fitur yang memungkinkan Anda untuk membuat berbagai jenis transisi animasi.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400"/>
              <a:t>Let’s Code</a:t>
            </a:r>
            <a:endParaRPr i="1"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