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25450" y="2689225"/>
            <a:ext cx="1543050" cy="147891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116185" y="2689225"/>
            <a:ext cx="1543050" cy="147891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74815" y="2689860"/>
            <a:ext cx="1543050" cy="147891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1240" y="4624705"/>
            <a:ext cx="1543050" cy="147891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71240" y="538480"/>
            <a:ext cx="1543050" cy="147891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77570" y="2967355"/>
            <a:ext cx="765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23995" y="817245"/>
            <a:ext cx="765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023995" y="4903470"/>
            <a:ext cx="765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63435" y="2968625"/>
            <a:ext cx="765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587355" y="2968625"/>
            <a:ext cx="765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49120" y="1720850"/>
            <a:ext cx="1884680" cy="132334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96745" y="3739515"/>
            <a:ext cx="1837055" cy="115189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15865" y="1626870"/>
            <a:ext cx="1920875" cy="134175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26660" y="3890645"/>
            <a:ext cx="1898650" cy="116078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2"/>
          </p:cNvCxnSpPr>
          <p:nvPr/>
        </p:nvCxnSpPr>
        <p:spPr>
          <a:xfrm>
            <a:off x="8297545" y="3413760"/>
            <a:ext cx="1818640" cy="1524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25085" y="1188720"/>
            <a:ext cx="5810885" cy="22225"/>
          </a:xfrm>
          <a:prstGeom prst="straightConnector1">
            <a:avLst/>
          </a:prstGeom>
          <a:ln w="889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893425" y="1188720"/>
            <a:ext cx="0" cy="150114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5304155" y="4718050"/>
            <a:ext cx="214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cl*(S+M+R)*E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639695" y="3815080"/>
            <a:ext cx="214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ce*(E+M)*F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908040" y="1860550"/>
            <a:ext cx="214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ce*(E+M)*S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056880" y="664845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γ*S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640330" y="2429510"/>
            <a:ext cx="2148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cl*(S+M+R)*F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8836660" y="2889885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γ*M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16710" y="1454785"/>
            <a:ext cx="1978660" cy="136207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968500" y="1626870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m*S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722755" y="3987165"/>
            <a:ext cx="1872615" cy="119126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078990" y="4718050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m*E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893425" y="4169410"/>
            <a:ext cx="21590" cy="2456180"/>
          </a:xfrm>
          <a:prstGeom prst="straightConnector1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01420" y="6625590"/>
            <a:ext cx="9756140" cy="6350"/>
          </a:xfrm>
          <a:prstGeom prst="straightConnector1">
            <a:avLst/>
          </a:prstGeom>
          <a:ln w="889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207770" y="4168140"/>
            <a:ext cx="26035" cy="250444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81265" y="4171315"/>
            <a:ext cx="18415" cy="2449195"/>
          </a:xfrm>
          <a:prstGeom prst="straightConnector1">
            <a:avLst/>
          </a:prstGeom>
          <a:ln w="889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648575" y="5166995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m*M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957560" y="5190490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i="1">
                <a:latin typeface="Arial" panose="020B0604020202020204" pitchFamily="34" charset="0"/>
                <a:cs typeface="Arial" panose="020B0604020202020204" pitchFamily="34" charset="0"/>
              </a:rPr>
              <a:t>m*R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Presentation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genchanghsu</cp:lastModifiedBy>
  <cp:revision>14</cp:revision>
  <dcterms:created xsi:type="dcterms:W3CDTF">2021-12-30T09:42:05Z</dcterms:created>
  <dcterms:modified xsi:type="dcterms:W3CDTF">2021-12-30T10:11:33Z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195F885AAA1345A4BF2CCBF6CFC99254</vt:lpwstr>
  </property>
  <property fmtid="{D5CDD505-2E9C-101B-9397-08002B2CF9AE}" pid="3" name="KSOProductBuildVer">
    <vt:lpwstr>1033-11.2.0.10426</vt:lpwstr>
  </property>
</Properties>
</file>