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10" d="100"/>
          <a:sy n="110" d="100"/>
        </p:scale>
        <p:origin x="-216" y="852"/>
      </p:cViewPr>
      <p:guideLst>
        <p:guide orient="horz" pos="2160"/>
        <p:guide pos="28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B71C-0DC1-4F0F-9BA5-E8F98239AD93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B7E0-694E-4126-A5F0-09CF104FB7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B71C-0DC1-4F0F-9BA5-E8F98239AD93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B7E0-694E-4126-A5F0-09CF104FB7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B71C-0DC1-4F0F-9BA5-E8F98239AD93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B7E0-694E-4126-A5F0-09CF104FB7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B71C-0DC1-4F0F-9BA5-E8F98239AD93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B7E0-694E-4126-A5F0-09CF104FB7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B71C-0DC1-4F0F-9BA5-E8F98239AD93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B7E0-694E-4126-A5F0-09CF104FB7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B71C-0DC1-4F0F-9BA5-E8F98239AD93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B7E0-694E-4126-A5F0-09CF104FB7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B71C-0DC1-4F0F-9BA5-E8F98239AD93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B7E0-694E-4126-A5F0-09CF104FB7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B71C-0DC1-4F0F-9BA5-E8F98239AD93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B7E0-694E-4126-A5F0-09CF104FB7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B71C-0DC1-4F0F-9BA5-E8F98239AD93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B7E0-694E-4126-A5F0-09CF104FB7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B71C-0DC1-4F0F-9BA5-E8F98239AD93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B7E0-694E-4126-A5F0-09CF104FB7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B71C-0DC1-4F0F-9BA5-E8F98239AD93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B7E0-694E-4126-A5F0-09CF104FB7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AB71C-0DC1-4F0F-9BA5-E8F98239AD93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CB7E0-694E-4126-A5F0-09CF104FB7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線接點 107"/>
          <p:cNvCxnSpPr/>
          <p:nvPr/>
        </p:nvCxnSpPr>
        <p:spPr>
          <a:xfrm>
            <a:off x="7625171" y="2219253"/>
            <a:ext cx="0" cy="78338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>
            <a:off x="6012175" y="2219253"/>
            <a:ext cx="0" cy="78338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>
            <a:off x="4341572" y="2219253"/>
            <a:ext cx="0" cy="78338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1000366" y="2219253"/>
            <a:ext cx="1" cy="77907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1464094" y="3428630"/>
            <a:ext cx="749119" cy="9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566802" y="2971526"/>
            <a:ext cx="914426" cy="9145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21336" y="3255905"/>
            <a:ext cx="1000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Seedling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2212778" y="2971526"/>
            <a:ext cx="914426" cy="9145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212778" y="3255905"/>
            <a:ext cx="1036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Juvenile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3883428" y="2971526"/>
            <a:ext cx="921738" cy="914591"/>
            <a:chOff x="3419860" y="2971800"/>
            <a:chExt cx="921712" cy="914400"/>
          </a:xfrm>
        </p:grpSpPr>
        <p:sp>
          <p:nvSpPr>
            <p:cNvPr id="12" name="橢圓 11"/>
            <p:cNvSpPr/>
            <p:nvPr/>
          </p:nvSpPr>
          <p:spPr>
            <a:xfrm>
              <a:off x="3419860" y="297180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419860" y="3256120"/>
              <a:ext cx="921712" cy="307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Adult 1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7167118" y="2971526"/>
            <a:ext cx="921738" cy="914591"/>
            <a:chOff x="6703459" y="2971800"/>
            <a:chExt cx="921712" cy="914400"/>
          </a:xfrm>
        </p:grpSpPr>
        <p:sp>
          <p:nvSpPr>
            <p:cNvPr id="14" name="橢圓 13"/>
            <p:cNvSpPr/>
            <p:nvPr/>
          </p:nvSpPr>
          <p:spPr>
            <a:xfrm>
              <a:off x="6703459" y="297180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703459" y="3256120"/>
              <a:ext cx="921712" cy="307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Adult 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2" name="直線單箭頭接點 31"/>
          <p:cNvCxnSpPr/>
          <p:nvPr/>
        </p:nvCxnSpPr>
        <p:spPr>
          <a:xfrm>
            <a:off x="3134516" y="3428822"/>
            <a:ext cx="7489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endCxn id="13" idx="2"/>
          </p:cNvCxnSpPr>
          <p:nvPr/>
        </p:nvCxnSpPr>
        <p:spPr>
          <a:xfrm flipV="1">
            <a:off x="4802428" y="3428822"/>
            <a:ext cx="751649" cy="17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6475815" y="3408396"/>
            <a:ext cx="71325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1576436" y="3428821"/>
            <a:ext cx="518462" cy="2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0.94</a:t>
            </a:r>
            <a:endParaRPr lang="en-US" sz="11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6475814" y="3428821"/>
            <a:ext cx="630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0.2903</a:t>
            </a:r>
            <a:endParaRPr lang="en-US" sz="11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4805165" y="3428821"/>
            <a:ext cx="576086" cy="2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0.319</a:t>
            </a:r>
            <a:endParaRPr lang="en-US" sz="11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192124" y="3428821"/>
            <a:ext cx="576086" cy="2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0.24</a:t>
            </a:r>
            <a:endParaRPr lang="en-US" sz="11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弧形 118"/>
          <p:cNvSpPr/>
          <p:nvPr/>
        </p:nvSpPr>
        <p:spPr>
          <a:xfrm rot="2673515">
            <a:off x="4436110" y="2904216"/>
            <a:ext cx="429895" cy="436880"/>
          </a:xfrm>
          <a:prstGeom prst="arc">
            <a:avLst>
              <a:gd name="adj1" fmla="val 10780986"/>
              <a:gd name="adj2" fmla="val 346348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弧形 119"/>
          <p:cNvSpPr/>
          <p:nvPr/>
        </p:nvSpPr>
        <p:spPr>
          <a:xfrm rot="2673515">
            <a:off x="6106160" y="2904216"/>
            <a:ext cx="429895" cy="436880"/>
          </a:xfrm>
          <a:prstGeom prst="arc">
            <a:avLst>
              <a:gd name="adj1" fmla="val 10780986"/>
              <a:gd name="adj2" fmla="val 346348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弧形 120"/>
          <p:cNvSpPr/>
          <p:nvPr/>
        </p:nvSpPr>
        <p:spPr>
          <a:xfrm rot="2673515">
            <a:off x="7719695" y="2904216"/>
            <a:ext cx="429895" cy="436880"/>
          </a:xfrm>
          <a:prstGeom prst="arc">
            <a:avLst>
              <a:gd name="adj1" fmla="val 10780986"/>
              <a:gd name="adj2" fmla="val 346348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文字方塊 121"/>
          <p:cNvSpPr txBox="1"/>
          <p:nvPr/>
        </p:nvSpPr>
        <p:spPr>
          <a:xfrm>
            <a:off x="4805045" y="2852781"/>
            <a:ext cx="575945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0.511</a:t>
            </a:r>
            <a:endParaRPr lang="en-US" sz="11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6475730" y="2852781"/>
            <a:ext cx="6885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0.5484</a:t>
            </a:r>
            <a:endParaRPr lang="en-US" sz="11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8088630" y="2852781"/>
            <a:ext cx="575945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0.884</a:t>
            </a:r>
            <a:endParaRPr lang="en-US" sz="11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5" name="直線接點 124"/>
          <p:cNvCxnSpPr/>
          <p:nvPr/>
        </p:nvCxnSpPr>
        <p:spPr>
          <a:xfrm>
            <a:off x="1000366" y="2219253"/>
            <a:ext cx="664663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字方塊 153"/>
          <p:cNvSpPr txBox="1"/>
          <p:nvPr/>
        </p:nvSpPr>
        <p:spPr>
          <a:xfrm>
            <a:off x="7625171" y="2449681"/>
            <a:ext cx="460856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2.7</a:t>
            </a:r>
            <a:endParaRPr lang="en-US" sz="11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弧形 76"/>
          <p:cNvSpPr/>
          <p:nvPr/>
        </p:nvSpPr>
        <p:spPr>
          <a:xfrm rot="2673515">
            <a:off x="2762890" y="2904099"/>
            <a:ext cx="429895" cy="436880"/>
          </a:xfrm>
          <a:prstGeom prst="arc">
            <a:avLst>
              <a:gd name="adj1" fmla="val 10780986"/>
              <a:gd name="adj2" fmla="val 346348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文字方塊 77"/>
          <p:cNvSpPr txBox="1"/>
          <p:nvPr/>
        </p:nvSpPr>
        <p:spPr>
          <a:xfrm>
            <a:off x="3131825" y="2852664"/>
            <a:ext cx="575945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0.7</a:t>
            </a:r>
            <a:endParaRPr lang="en-US" sz="11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弧形 78"/>
          <p:cNvSpPr/>
          <p:nvPr/>
        </p:nvSpPr>
        <p:spPr>
          <a:xfrm rot="10800000" flipH="1">
            <a:off x="6184996" y="3429000"/>
            <a:ext cx="1269084" cy="770884"/>
          </a:xfrm>
          <a:prstGeom prst="arc">
            <a:avLst>
              <a:gd name="adj1" fmla="val 10976859"/>
              <a:gd name="adj2" fmla="val 21369872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弧形 79"/>
          <p:cNvSpPr/>
          <p:nvPr/>
        </p:nvSpPr>
        <p:spPr>
          <a:xfrm rot="10800000" flipH="1">
            <a:off x="4514850" y="3429000"/>
            <a:ext cx="1269084" cy="770884"/>
          </a:xfrm>
          <a:prstGeom prst="arc">
            <a:avLst>
              <a:gd name="adj1" fmla="val 10976859"/>
              <a:gd name="adj2" fmla="val 21558736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弧形 80"/>
          <p:cNvSpPr/>
          <p:nvPr/>
        </p:nvSpPr>
        <p:spPr>
          <a:xfrm rot="10800000" flipH="1">
            <a:off x="2843790" y="3429000"/>
            <a:ext cx="1269084" cy="770884"/>
          </a:xfrm>
          <a:prstGeom prst="arc">
            <a:avLst>
              <a:gd name="adj1" fmla="val 10976859"/>
              <a:gd name="adj2" fmla="val 4504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5554077" y="2971526"/>
            <a:ext cx="921738" cy="914591"/>
            <a:chOff x="5090463" y="2971800"/>
            <a:chExt cx="921712" cy="914400"/>
          </a:xfrm>
        </p:grpSpPr>
        <p:sp>
          <p:nvSpPr>
            <p:cNvPr id="13" name="橢圓 12"/>
            <p:cNvSpPr/>
            <p:nvPr/>
          </p:nvSpPr>
          <p:spPr>
            <a:xfrm>
              <a:off x="5090463" y="297180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090463" y="3256121"/>
              <a:ext cx="921712" cy="307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Adult 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4" name="文字方塊 83"/>
          <p:cNvSpPr txBox="1"/>
          <p:nvPr/>
        </p:nvSpPr>
        <p:spPr>
          <a:xfrm>
            <a:off x="3189431" y="4235498"/>
            <a:ext cx="748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0.0638</a:t>
            </a:r>
            <a:endParaRPr lang="en-US" sz="11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4860035" y="4235498"/>
            <a:ext cx="748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0.0323</a:t>
            </a:r>
            <a:endParaRPr lang="en-US" sz="11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3707895" y="4811568"/>
            <a:ext cx="403249" cy="2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0.7</a:t>
            </a:r>
            <a:endParaRPr lang="en-US" sz="11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6588245" y="4235498"/>
            <a:ext cx="748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0.093</a:t>
            </a:r>
            <a:endParaRPr lang="en-US" sz="11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6012175" y="2449681"/>
            <a:ext cx="4608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8.6</a:t>
            </a:r>
            <a:endParaRPr lang="en-US" sz="11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4341572" y="2449681"/>
            <a:ext cx="5184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5.42</a:t>
            </a:r>
            <a:endParaRPr lang="en-US" sz="11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23</Words>
  <Application>Microsoft Office PowerPoint</Application>
  <PresentationFormat>如螢幕大小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.</dc:creator>
  <cp:lastModifiedBy>.</cp:lastModifiedBy>
  <cp:revision>24</cp:revision>
  <dcterms:created xsi:type="dcterms:W3CDTF">2021-10-20T15:27:00Z</dcterms:created>
  <dcterms:modified xsi:type="dcterms:W3CDTF">2021-11-19T16:11:56Z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93E6D94AF36D4E059C9CF510B242AD45</vt:lpwstr>
  </property>
  <property fmtid="{D5CDD505-2E9C-101B-9397-08002B2CF9AE}" pid="3" name="KSOProductBuildVer">
    <vt:lpwstr>1033-11.2.0.10323</vt:lpwstr>
  </property>
</Properties>
</file>