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77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3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9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掃地機器</a:t>
            </a:r>
            <a:r>
              <a:rPr lang="zh-TW" altLang="en-US" dirty="0"/>
              <a:t>人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會偵測地圖，並且計算出最佳路線進行清掃，具有邏輯推理能力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5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測速照相機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屬於弱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時速</a:t>
            </a:r>
            <a:r>
              <a:rPr lang="zh-TW" altLang="en-US" dirty="0" smtClean="0"/>
              <a:t>超過設定值的車輛拍照，具有速度辨識，只專注於特定任務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0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運動播報輔助系統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2D</a:t>
            </a:r>
            <a:r>
              <a:rPr lang="zh-TW" altLang="en-US" dirty="0" smtClean="0"/>
              <a:t>影像運算轉換成</a:t>
            </a:r>
            <a:r>
              <a:rPr lang="en-US" altLang="zh-TW" dirty="0" smtClean="0"/>
              <a:t>3D</a:t>
            </a:r>
            <a:r>
              <a:rPr lang="zh-TW" altLang="en-US" dirty="0" smtClean="0"/>
              <a:t>影像幫助賽是播報，具有如能思考創造、邏輯推理能力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58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空氣品質偵測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/>
              <a:t>透過建置空氣品質監測網並整合環保署資料及大氣軌跡演算，追溯空汙來源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具有邏輯推理能力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35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制能冷氣機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會針對人的位置及人數控制冷氣吹風的方向和強度，</a:t>
            </a:r>
            <a:r>
              <a:rPr lang="zh-TW" altLang="en-US" dirty="0" smtClean="0"/>
              <a:t>具有邏輯推理能力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62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掃地機器人</vt:lpstr>
      <vt:lpstr>測速照相機</vt:lpstr>
      <vt:lpstr>運動播報輔助系統</vt:lpstr>
      <vt:lpstr>空氣品質偵測</vt:lpstr>
      <vt:lpstr>制能冷氣機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掃地機器人</dc:title>
  <dc:creator>Microsoft</dc:creator>
  <cp:lastModifiedBy>Microsoft</cp:lastModifiedBy>
  <cp:revision>2</cp:revision>
  <dcterms:created xsi:type="dcterms:W3CDTF">2021-03-18T04:14:23Z</dcterms:created>
  <dcterms:modified xsi:type="dcterms:W3CDTF">2021-03-18T04:21:20Z</dcterms:modified>
</cp:coreProperties>
</file>