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77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3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9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5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4CB4-5E4A-42FE-A18E-63F0C79E38D4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C4D-D70A-4847-A0E5-A7407F316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掃地機器</a:t>
            </a:r>
            <a:r>
              <a:rPr lang="zh-TW" altLang="en-US" dirty="0"/>
              <a:t>人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會偵測地圖，並且計算出最佳路線進行清掃，具有邏輯推理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r>
              <a:rPr lang="zh-TW" altLang="en-US" dirty="0" smtClean="0"/>
              <a:t>屬於第二</a:t>
            </a:r>
            <a:r>
              <a:rPr lang="zh-TW" altLang="en-US" dirty="0"/>
              <a:t>級</a:t>
            </a:r>
            <a:r>
              <a:rPr lang="zh-TW" altLang="en-US" dirty="0" smtClean="0"/>
              <a:t>人工智慧具有探索</a:t>
            </a:r>
            <a:r>
              <a:rPr lang="zh-TW" altLang="en-US" dirty="0"/>
              <a:t>與</a:t>
            </a:r>
            <a:r>
              <a:rPr lang="zh-TW" altLang="en-US" dirty="0" smtClean="0"/>
              <a:t>推論能力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5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測速照相機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屬於弱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時速</a:t>
            </a:r>
            <a:r>
              <a:rPr lang="zh-TW" altLang="en-US" dirty="0" smtClean="0"/>
              <a:t>超過設定值的車輛拍照，具有速度辨識，只專注於特定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屬於第一級人工智慧能夠自動控制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08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運動播報輔助系統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2D</a:t>
            </a:r>
            <a:r>
              <a:rPr lang="zh-TW" altLang="en-US" dirty="0" smtClean="0"/>
              <a:t>影像運算轉換成</a:t>
            </a:r>
            <a:r>
              <a:rPr lang="en-US" altLang="zh-TW" dirty="0" smtClean="0"/>
              <a:t>3D</a:t>
            </a:r>
            <a:r>
              <a:rPr lang="zh-TW" altLang="en-US" dirty="0" smtClean="0"/>
              <a:t>影像幫助賽是播報，具有如能思考創造、邏輯推理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r>
              <a:rPr lang="zh-TW" altLang="en-US" dirty="0" smtClean="0"/>
              <a:t>屬於第三級人工智慧具有機器學習能力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58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空氣品質偵測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/>
              <a:t>透過建置空氣品質監測網並整合環保署資料及大氣軌跡演算，追溯空汙來源</a:t>
            </a:r>
            <a:r>
              <a:rPr lang="zh-TW" altLang="en-US" dirty="0" smtClean="0"/>
              <a:t>，具有邏輯推理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r>
              <a:rPr lang="zh-TW" altLang="en-US" dirty="0"/>
              <a:t>屬於第三級人工智慧具有機器學習能力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35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</a:t>
            </a:r>
            <a:r>
              <a:rPr lang="zh-TW" altLang="en-US" smtClean="0"/>
              <a:t>能</a:t>
            </a:r>
            <a:r>
              <a:rPr lang="zh-TW" altLang="en-US" dirty="0" smtClean="0"/>
              <a:t>冷氣機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屬於強</a:t>
            </a:r>
            <a:r>
              <a:rPr lang="en-US" altLang="zh-TW" dirty="0" smtClean="0"/>
              <a:t>AI</a:t>
            </a:r>
          </a:p>
          <a:p>
            <a:r>
              <a:rPr lang="zh-TW" altLang="en-US" dirty="0" smtClean="0"/>
              <a:t>會針對人的位置及人數控制冷氣吹風的方向和強度，具有邏輯推理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r>
              <a:rPr lang="zh-TW" altLang="en-US" dirty="0"/>
              <a:t>屬於第二級人工智慧具有探索與推論能力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62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166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掃地機器人</vt:lpstr>
      <vt:lpstr>測速照相機</vt:lpstr>
      <vt:lpstr>運動播報輔助系統</vt:lpstr>
      <vt:lpstr>空氣品質偵測</vt:lpstr>
      <vt:lpstr>智能冷氣機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掃地機器人</dc:title>
  <dc:creator>Microsoft</dc:creator>
  <cp:lastModifiedBy>Microsoft</cp:lastModifiedBy>
  <cp:revision>4</cp:revision>
  <dcterms:created xsi:type="dcterms:W3CDTF">2021-03-18T04:14:23Z</dcterms:created>
  <dcterms:modified xsi:type="dcterms:W3CDTF">2021-03-18T04:50:39Z</dcterms:modified>
</cp:coreProperties>
</file>