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5" r:id="rId5"/>
    <p:sldId id="270" r:id="rId6"/>
    <p:sldId id="274" r:id="rId7"/>
    <p:sldId id="275" r:id="rId8"/>
    <p:sldId id="259" r:id="rId9"/>
    <p:sldId id="260" r:id="rId10"/>
    <p:sldId id="261" r:id="rId11"/>
    <p:sldId id="262" r:id="rId12"/>
    <p:sldId id="264" r:id="rId13"/>
    <p:sldId id="266" r:id="rId14"/>
    <p:sldId id="267" r:id="rId15"/>
    <p:sldId id="263" r:id="rId16"/>
    <p:sldId id="268" r:id="rId17"/>
    <p:sldId id="269" r:id="rId18"/>
    <p:sldId id="277" r:id="rId19"/>
    <p:sldId id="276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31BF4-431D-5AA6-5317-54AC7EDDB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E3E77E-2DB3-4E5E-ECD0-441FAA7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BA1E3-DCE9-5595-66D8-B6C92ABA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F460C4-097B-4AF5-B6D6-7A71267D2A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4B793-2C5B-D3BA-18A2-02637460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29F4A-406E-508E-58D8-6BE72D1D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A242-C71D-4C36-8242-3EAD5E8C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9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DE9E3-1610-DA5E-C82F-D6AD585A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35587-AACE-6FE4-6672-BD971688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273E3-B1F1-D515-91DB-3E1851C0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F460C4-097B-4AF5-B6D6-7A71267D2A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69B5A-CD26-A929-8445-C14154DE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DF2AF-227B-2A3D-3C8E-FA01C018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A242-C71D-4C36-8242-3EAD5E8C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1D5D7E-6E5C-7B49-3EB7-F29A1D13E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30957B-7A88-59CE-2884-8F5ED56A0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AEB1C-2EA2-5981-1B8F-8294F247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F460C4-097B-4AF5-B6D6-7A71267D2A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E46B8-57F4-086C-C68F-5484FA2A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D963F-BED3-898B-545A-F2680470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A242-C71D-4C36-8242-3EAD5E8C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8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EF04D-C852-C92E-20EF-0F1F733B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50DA9-6B56-540B-0B18-3652064A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8B9FF-AE38-31D0-8B8C-4E4E8352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F460C4-097B-4AF5-B6D6-7A71267D2A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FBA18-3E90-6552-22BD-BE129C64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0E275-F11D-D2AF-ABCE-96E81E48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A242-C71D-4C36-8242-3EAD5E8C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7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1CA43-E53B-050C-892D-FD31B363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2CD67-D015-D528-57F5-AEFD3839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DDBE0-0A2B-044B-5B7F-48693254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F460C4-097B-4AF5-B6D6-7A71267D2A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6CF33-FAF3-5E21-11CB-D40A3BA8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AE914-9342-64A2-A73A-87D1B741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A242-C71D-4C36-8242-3EAD5E8C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9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115CE-DC51-BF0E-23D4-7E5917C9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6A4E4-C402-2645-9B28-0A397D55C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57558-51E3-6144-CE5E-DCDB71CEA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BAC94-B771-FB1C-CC3C-860E154B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F460C4-097B-4AF5-B6D6-7A71267D2A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54F48-FF13-BADD-3252-FF03EAA4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28464-9B48-FF24-D595-2586A6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A242-C71D-4C36-8242-3EAD5E8C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E17BE-A040-1177-D489-1870E664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C3FE4-FDD3-5DE1-B24F-8F111F98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429E4-51B8-61AE-EF00-05668B47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4614A4-F468-A126-C9D7-9782AD542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F95C67-478C-C6D6-F0A1-6B0D1867E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6662A1-E279-D28B-1A16-3BA76604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F460C4-097B-4AF5-B6D6-7A71267D2A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BD3A7F-E1AE-C63A-5031-65A59350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7E48A5-BB5B-C4C9-A60F-DF9C24DE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A242-C71D-4C36-8242-3EAD5E8C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FF886-E41A-8611-6818-FD982370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801AE8-926A-87C7-9326-CA826E3B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F460C4-097B-4AF5-B6D6-7A71267D2A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E68FAB-EB95-04F9-905F-E1CB71A8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FF08AC-DE27-3BA2-A5C0-54D76B07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A242-C71D-4C36-8242-3EAD5E8C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7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5A32F-7DE3-93D6-9811-0905E5D9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F460C4-097B-4AF5-B6D6-7A71267D2A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8C5884-A6D0-9571-5EF5-D8A5286D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23061B-C94F-ABD8-6983-1668DB22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A242-C71D-4C36-8242-3EAD5E8C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A0760-61D6-C406-D283-28CB894B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7997C-9333-5726-0FB1-5BC288FC5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7A059-A8C3-CED2-819D-6A473D614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99C4CF-B0F8-6EF2-3F1D-2C9D239C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F460C4-097B-4AF5-B6D6-7A71267D2A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21E17-476B-E288-231A-3D983E21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34B51-0608-D035-57F8-E2D30E16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A242-C71D-4C36-8242-3EAD5E8C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1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A7898-CB91-03C6-5A56-C03BA8B8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56F794-F173-75DB-7F56-13D15F748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61B37-5A0F-F617-ACE5-6560170A3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61D60-1ED4-6A39-8B9B-497770C2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F460C4-097B-4AF5-B6D6-7A71267D2A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6C9D4C-09E4-5ECC-6AC4-B3492B75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1F2B17-A4F2-CF95-580E-AEAB495A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A242-C71D-4C36-8242-3EAD5E8C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1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B6D4342-BDEC-26F7-28F0-D9D5201A442E}"/>
              </a:ext>
            </a:extLst>
          </p:cNvPr>
          <p:cNvCxnSpPr>
            <a:cxnSpLocks/>
          </p:cNvCxnSpPr>
          <p:nvPr userDrawn="1"/>
        </p:nvCxnSpPr>
        <p:spPr>
          <a:xfrm>
            <a:off x="0" y="511728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C364B3-6407-B4BA-DEF1-BDE5CAC13E4B}"/>
              </a:ext>
            </a:extLst>
          </p:cNvPr>
          <p:cNvCxnSpPr>
            <a:cxnSpLocks/>
          </p:cNvCxnSpPr>
          <p:nvPr userDrawn="1"/>
        </p:nvCxnSpPr>
        <p:spPr>
          <a:xfrm>
            <a:off x="0" y="1268136"/>
            <a:ext cx="12192000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3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7C44-90C0-4B11-512B-589AF134C2E9}"/>
              </a:ext>
            </a:extLst>
          </p:cNvPr>
          <p:cNvSpPr txBox="1"/>
          <p:nvPr/>
        </p:nvSpPr>
        <p:spPr>
          <a:xfrm>
            <a:off x="345937" y="489710"/>
            <a:ext cx="5048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n>
                  <a:solidFill>
                    <a:schemeClr val="tx1"/>
                  </a:solidFill>
                </a:ln>
                <a:latin typeface="Rix새내기 M" panose="02020603020101020101" pitchFamily="18" charset="-127"/>
                <a:ea typeface="Rix새내기 M" panose="02020603020101020101" pitchFamily="18" charset="-127"/>
              </a:rPr>
              <a:t>JAVA Swing Project</a:t>
            </a:r>
            <a:endParaRPr lang="ko-KR" altLang="en-US" sz="4800" b="1" dirty="0">
              <a:ln>
                <a:solidFill>
                  <a:schemeClr val="tx1"/>
                </a:solidFill>
              </a:ln>
              <a:latin typeface="Rix새내기 M" panose="02020603020101020101" pitchFamily="18" charset="-127"/>
              <a:ea typeface="Rix새내기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4E7ED-1B87-1F0A-FC8F-43D10DBE75BE}"/>
              </a:ext>
            </a:extLst>
          </p:cNvPr>
          <p:cNvSpPr txBox="1"/>
          <p:nvPr/>
        </p:nvSpPr>
        <p:spPr>
          <a:xfrm>
            <a:off x="344904" y="1280601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/>
                  </a:solidFill>
                </a:ln>
                <a:latin typeface="EF_수박화체" panose="02000503000000000000" pitchFamily="2" charset="-127"/>
                <a:ea typeface="EF_수박화체" panose="02000503000000000000" pitchFamily="2" charset="-127"/>
              </a:rPr>
              <a:t>19831050 </a:t>
            </a:r>
            <a:r>
              <a:rPr lang="ko-KR" altLang="en-US" sz="2800" dirty="0">
                <a:ln>
                  <a:solidFill>
                    <a:schemeClr val="tx1"/>
                  </a:solidFill>
                </a:ln>
                <a:latin typeface="EF_수박화체" panose="02000503000000000000" pitchFamily="2" charset="-127"/>
                <a:ea typeface="EF_수박화체" panose="02000503000000000000" pitchFamily="2" charset="-127"/>
              </a:rPr>
              <a:t>이병준</a:t>
            </a:r>
          </a:p>
        </p:txBody>
      </p:sp>
      <p:pic>
        <p:nvPicPr>
          <p:cNvPr id="3" name="그림 2" descr="클립아트, 그래픽, 이모티콘, 만화 영화이(가) 표시된 사진&#10;&#10;자동 생성된 설명">
            <a:extLst>
              <a:ext uri="{FF2B5EF4-FFF2-40B4-BE49-F238E27FC236}">
                <a16:creationId xmlns:a16="http://schemas.microsoft.com/office/drawing/2014/main" id="{D95AAAE9-E3BA-B0B3-F9AE-BF4274A3F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06" y="180382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5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B62343-E5DC-4F30-994A-4CE788FB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62" y="2261937"/>
            <a:ext cx="6846076" cy="3344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2A8C87-7450-521A-1A99-7C453154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962" y="2261937"/>
            <a:ext cx="6846076" cy="33445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E32DD9-53EB-FB31-7F54-037DE97BF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881" y="2413584"/>
            <a:ext cx="4553499" cy="30728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792E31-5EA2-26CF-4515-12793E11D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881" y="2413583"/>
            <a:ext cx="4553497" cy="30728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31D6FD-FB81-9C5A-78B4-9648A9CE8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867" y="3016417"/>
            <a:ext cx="4216673" cy="19486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E9E16B3-0EE7-4C46-B684-A2EB45D960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864" y="3028447"/>
            <a:ext cx="4216673" cy="19486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D892BDD-CA0D-55D5-4345-21900E64B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879" y="2413581"/>
            <a:ext cx="4553498" cy="30728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1E9DE7-034D-4151-8ED2-D2E8FADD47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5876" y="2413577"/>
            <a:ext cx="4553498" cy="307281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EBD4409-5DEC-60C6-DCEC-930B21BA05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8800" y="3004387"/>
            <a:ext cx="4268737" cy="19726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0C6666-E117-CA24-2A97-0BBEAEFAAAB1}"/>
              </a:ext>
            </a:extLst>
          </p:cNvPr>
          <p:cNvSpPr txBox="1"/>
          <p:nvPr/>
        </p:nvSpPr>
        <p:spPr>
          <a:xfrm>
            <a:off x="342677" y="447812"/>
            <a:ext cx="6877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화면구성 </a:t>
            </a:r>
            <a:r>
              <a:rPr lang="en-US" altLang="ko-KR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- </a:t>
            </a:r>
            <a:r>
              <a:rPr lang="ko-KR" altLang="en-US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17016179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86301F-572C-EC66-1E4B-1EEFCEF8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44" y="2171831"/>
            <a:ext cx="8366007" cy="2869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1D2D8F-CE0D-123B-666B-EB72593C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45" y="2171831"/>
            <a:ext cx="8366006" cy="28699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4092E6-5DA7-BDE2-9989-08C51D57D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650" y="2470469"/>
            <a:ext cx="5237394" cy="24203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9BD5E9-84FF-2016-32D6-1E90406BC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342" y="2171831"/>
            <a:ext cx="8366007" cy="28699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41F590-51B8-EB3E-3460-353E1E23C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340" y="2171831"/>
            <a:ext cx="8366006" cy="28699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D7F006-9D77-E2C2-769E-BD96E8FAC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5336" y="2171831"/>
            <a:ext cx="8366005" cy="28699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4E286C-AA76-486F-D07C-D7D103091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1607" y="1687191"/>
            <a:ext cx="7673462" cy="4352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293070-EAC2-E70D-5C5C-3B9C2CC9B173}"/>
              </a:ext>
            </a:extLst>
          </p:cNvPr>
          <p:cNvSpPr txBox="1"/>
          <p:nvPr/>
        </p:nvSpPr>
        <p:spPr>
          <a:xfrm>
            <a:off x="342677" y="447812"/>
            <a:ext cx="4903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화면구성 </a:t>
            </a:r>
            <a:r>
              <a:rPr lang="en-US" altLang="ko-KR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- </a:t>
            </a:r>
            <a:r>
              <a:rPr lang="ko-KR" altLang="en-US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741379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697D36-67D8-450D-AD25-0D0F717E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251" y="1813026"/>
            <a:ext cx="7111498" cy="40341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ADE1BA-D978-B4AE-EDC9-9F4CF0CB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02" y="1813026"/>
            <a:ext cx="7087196" cy="40203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F0D98A-6855-EED7-C306-B36EE3898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470" y="1345253"/>
            <a:ext cx="6480757" cy="51293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1D5C99-03F2-C688-8204-46A70B3C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773" y="1345253"/>
            <a:ext cx="6456454" cy="51331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CA4EA5-BE0A-781B-1352-20C15DC7A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319" y="1341469"/>
            <a:ext cx="6492908" cy="51390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BCD13D-99D7-763F-FEF8-308B1391B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773" y="1352567"/>
            <a:ext cx="6456454" cy="51216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503617-FF14-1CB4-C4DE-19B29A76DD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470" y="1350517"/>
            <a:ext cx="6522427" cy="51216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D582CA1-0AF6-E62D-565D-D582336897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2402" y="1812589"/>
            <a:ext cx="7087196" cy="402031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8D7213F-0BE2-44D7-F37E-E0662CAF295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40468"/>
          <a:stretch/>
        </p:blipFill>
        <p:spPr>
          <a:xfrm>
            <a:off x="108135" y="1707522"/>
            <a:ext cx="11031405" cy="36037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902D954-C6BB-76D8-0000-3CEC8B4B11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534" y="2828300"/>
            <a:ext cx="11029555" cy="35154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152C9B-AAA4-35FF-F851-B9710CED5706}"/>
              </a:ext>
            </a:extLst>
          </p:cNvPr>
          <p:cNvSpPr txBox="1"/>
          <p:nvPr/>
        </p:nvSpPr>
        <p:spPr>
          <a:xfrm>
            <a:off x="342677" y="447812"/>
            <a:ext cx="6922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화면구성 </a:t>
            </a:r>
            <a:r>
              <a:rPr lang="en-US" altLang="ko-KR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- </a:t>
            </a:r>
            <a:r>
              <a:rPr lang="ko-KR" altLang="en-US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영화 업데이트</a:t>
            </a:r>
          </a:p>
        </p:txBody>
      </p:sp>
    </p:spTree>
    <p:extLst>
      <p:ext uri="{BB962C8B-B14F-4D97-AF65-F5344CB8AC3E}">
        <p14:creationId xmlns:p14="http://schemas.microsoft.com/office/powerpoint/2010/main" val="3442363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BF8A2E-84E8-5DB8-86EF-0932B5A3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29" y="1670413"/>
            <a:ext cx="7052342" cy="40005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6E4990-784D-C591-9B47-E55B3F0B7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29" y="1670413"/>
            <a:ext cx="7052342" cy="40005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FE4DA3-547D-FA11-EF2A-9133F742C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29" y="1670413"/>
            <a:ext cx="7052342" cy="40005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14EB9A-971F-D8EB-43B5-2DA466DA1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925" y="1483759"/>
            <a:ext cx="6534150" cy="46958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3DD9E85-FF7D-0FB5-88F2-26A0DCEFE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829" y="1670413"/>
            <a:ext cx="7052342" cy="40005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B2AFE35-2FB7-67CB-B0D4-29F62F962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8925" y="1483758"/>
            <a:ext cx="6534150" cy="46958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1A90A6-5B2D-BB48-4ADC-87631027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29" y="1670412"/>
            <a:ext cx="7052342" cy="4000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E34B4F6-832F-4E9B-D634-486A7AEC6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29" y="1670411"/>
            <a:ext cx="7052342" cy="4000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160FCC-F610-26D3-31FD-1D1EFA3959DB}"/>
              </a:ext>
            </a:extLst>
          </p:cNvPr>
          <p:cNvSpPr txBox="1"/>
          <p:nvPr/>
        </p:nvSpPr>
        <p:spPr>
          <a:xfrm>
            <a:off x="342677" y="447812"/>
            <a:ext cx="7092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화면구성 </a:t>
            </a:r>
            <a:r>
              <a:rPr lang="en-US" altLang="ko-KR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- </a:t>
            </a:r>
            <a:r>
              <a:rPr lang="ko-KR" altLang="en-US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영화 정보 확인</a:t>
            </a:r>
          </a:p>
        </p:txBody>
      </p:sp>
    </p:spTree>
    <p:extLst>
      <p:ext uri="{BB962C8B-B14F-4D97-AF65-F5344CB8AC3E}">
        <p14:creationId xmlns:p14="http://schemas.microsoft.com/office/powerpoint/2010/main" val="3420030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3A7739-03D3-F94D-7A06-FA4A4EB2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29" y="1670411"/>
            <a:ext cx="7052342" cy="40005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3F38A4-A265-E487-00C0-DAE0F8F01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29" y="1670411"/>
            <a:ext cx="7052342" cy="40005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BDD704-6226-CAEE-4A70-B2C5B1054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29" y="1670411"/>
            <a:ext cx="7052342" cy="40005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F532FF-20DF-7E16-3ADA-8C29B8516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807" y="2722139"/>
            <a:ext cx="3476532" cy="1606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C2CC77-010A-D975-236C-DCEE18BA3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829" y="1672078"/>
            <a:ext cx="7052342" cy="400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0DCEF-1897-7ABC-7CE1-1C6D4C2E2CA8}"/>
              </a:ext>
            </a:extLst>
          </p:cNvPr>
          <p:cNvSpPr txBox="1"/>
          <p:nvPr/>
        </p:nvSpPr>
        <p:spPr>
          <a:xfrm>
            <a:off x="342677" y="447812"/>
            <a:ext cx="6320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화면구성 </a:t>
            </a:r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- </a:t>
            </a:r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사용자 관리</a:t>
            </a:r>
          </a:p>
        </p:txBody>
      </p:sp>
    </p:spTree>
    <p:extLst>
      <p:ext uri="{BB962C8B-B14F-4D97-AF65-F5344CB8AC3E}">
        <p14:creationId xmlns:p14="http://schemas.microsoft.com/office/powerpoint/2010/main" val="2911784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3DB01D-D624-DF33-31A4-96B4688C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51" y="2060677"/>
            <a:ext cx="8466497" cy="29044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4F37B3-0E4B-476F-5B48-2EC3E1AE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14" y="1263723"/>
            <a:ext cx="3881569" cy="53337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75A83D-F4BA-7534-93B3-876CABC1B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214" y="1263723"/>
            <a:ext cx="3881568" cy="5333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ADA2B0-1C42-19C4-D772-F53E47CBD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014" y="2240848"/>
            <a:ext cx="4303968" cy="29044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928F63-9D98-75BF-9B66-74DEDD6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013" y="2240847"/>
            <a:ext cx="4303968" cy="29044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4CE420-269D-90F6-9591-DE7D23DD92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4012" y="2240846"/>
            <a:ext cx="4303968" cy="29044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B61B0C-57F3-8B1F-DFFD-16854CF6B3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2612" y="1712726"/>
            <a:ext cx="8601543" cy="41760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7245845-C50A-4F32-6DA9-8CFC4717AC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2612" y="1710628"/>
            <a:ext cx="8601543" cy="41760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0AB52F2-1229-26D5-1B3B-8D213C500A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9696" y="2414587"/>
            <a:ext cx="5819487" cy="25505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602C75-66AC-459F-0D01-B93E60DD0C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7725" y="1815459"/>
            <a:ext cx="5363427" cy="407120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6B4B21F-7F74-F33E-6390-764464F656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5196" y="1519244"/>
            <a:ext cx="4941600" cy="455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9DD10-6338-C7B2-3C78-64214B2FF214}"/>
              </a:ext>
            </a:extLst>
          </p:cNvPr>
          <p:cNvSpPr txBox="1"/>
          <p:nvPr/>
        </p:nvSpPr>
        <p:spPr>
          <a:xfrm>
            <a:off x="342677" y="447812"/>
            <a:ext cx="622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화면구성 </a:t>
            </a:r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- </a:t>
            </a:r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예매 페이지</a:t>
            </a:r>
          </a:p>
        </p:txBody>
      </p:sp>
    </p:spTree>
    <p:extLst>
      <p:ext uri="{BB962C8B-B14F-4D97-AF65-F5344CB8AC3E}">
        <p14:creationId xmlns:p14="http://schemas.microsoft.com/office/powerpoint/2010/main" val="38588781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35B83E-A2A6-51E8-D0E7-65C8379A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96" y="1519244"/>
            <a:ext cx="4941600" cy="4558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73242B-C5FF-80CC-0D6A-434E4160E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196" y="1519244"/>
            <a:ext cx="4941600" cy="455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2542AD-0A53-BC80-7DD5-5E548B82C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528" y="2161951"/>
            <a:ext cx="3738956" cy="3176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FDE023-E18F-8C74-F252-EEF857ED51E1}"/>
              </a:ext>
            </a:extLst>
          </p:cNvPr>
          <p:cNvSpPr txBox="1"/>
          <p:nvPr/>
        </p:nvSpPr>
        <p:spPr>
          <a:xfrm>
            <a:off x="342677" y="447812"/>
            <a:ext cx="6288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화면구성 </a:t>
            </a:r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- </a:t>
            </a:r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2177746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380E4C-047B-B8F5-2CC1-EBA7DDA0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09" y="2759979"/>
            <a:ext cx="5468182" cy="18758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54DE4E-824C-2121-3A99-61703386F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65" y="1515852"/>
            <a:ext cx="3269172" cy="4492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FBFA56-DBDE-464C-95ED-AA8BE950B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005" y="2524976"/>
            <a:ext cx="4000630" cy="26997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1F6E97-0051-D5DD-DC94-DD2532DD8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139" y="1575369"/>
            <a:ext cx="9007697" cy="43732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290AA4-EA2B-389C-F4E9-103CA399F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933" y="1748919"/>
            <a:ext cx="5304035" cy="40261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E6EB5B-9FC7-D23F-AE4A-301B3C256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3434" y="4870838"/>
            <a:ext cx="8756578" cy="1538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F56B2B-E3B8-D43A-27FF-B7BE6FA3CD19}"/>
              </a:ext>
            </a:extLst>
          </p:cNvPr>
          <p:cNvSpPr txBox="1"/>
          <p:nvPr/>
        </p:nvSpPr>
        <p:spPr>
          <a:xfrm>
            <a:off x="342677" y="447812"/>
            <a:ext cx="5660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화면구성 </a:t>
            </a:r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- </a:t>
            </a:r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다른 유저</a:t>
            </a:r>
          </a:p>
        </p:txBody>
      </p:sp>
    </p:spTree>
    <p:extLst>
      <p:ext uri="{BB962C8B-B14F-4D97-AF65-F5344CB8AC3E}">
        <p14:creationId xmlns:p14="http://schemas.microsoft.com/office/powerpoint/2010/main" val="5693517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D7D1C-8CB8-FA9B-7F23-40BC909542AF}"/>
              </a:ext>
            </a:extLst>
          </p:cNvPr>
          <p:cNvSpPr txBox="1"/>
          <p:nvPr/>
        </p:nvSpPr>
        <p:spPr>
          <a:xfrm>
            <a:off x="342677" y="439266"/>
            <a:ext cx="5694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기술 설명</a:t>
            </a:r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(</a:t>
            </a:r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영화</a:t>
            </a:r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 </a:t>
            </a:r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정보</a:t>
            </a:r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)</a:t>
            </a:r>
            <a:endParaRPr lang="ko-KR" altLang="en-US" sz="48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  <p:pic>
        <p:nvPicPr>
          <p:cNvPr id="2050" name="Picture 2" descr="영화진흥위원회 [ KOFIC뉴스상세 ]">
            <a:extLst>
              <a:ext uri="{FF2B5EF4-FFF2-40B4-BE49-F238E27FC236}">
                <a16:creationId xmlns:a16="http://schemas.microsoft.com/office/drawing/2014/main" id="{63B8DD8C-868D-2C69-276C-1DE289F2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51" y="1909259"/>
            <a:ext cx="5268686" cy="351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I. BI :: alternative graphics - PROPAGANDA :: - KMDb">
            <a:extLst>
              <a:ext uri="{FF2B5EF4-FFF2-40B4-BE49-F238E27FC236}">
                <a16:creationId xmlns:a16="http://schemas.microsoft.com/office/drawing/2014/main" id="{CE81CED5-C891-AED5-4F63-89263E55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69" y="2208264"/>
            <a:ext cx="4797638" cy="316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B4C13A-6D88-EED0-53A3-D8AC72D22115}"/>
              </a:ext>
            </a:extLst>
          </p:cNvPr>
          <p:cNvSpPr txBox="1"/>
          <p:nvPr/>
        </p:nvSpPr>
        <p:spPr>
          <a:xfrm>
            <a:off x="4488661" y="5501227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API </a:t>
            </a:r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19F0E-D025-AF2D-C621-9E0FAA297FD8}"/>
              </a:ext>
            </a:extLst>
          </p:cNvPr>
          <p:cNvSpPr txBox="1"/>
          <p:nvPr/>
        </p:nvSpPr>
        <p:spPr>
          <a:xfrm>
            <a:off x="818214" y="1420939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EF_수박화체" panose="02000503000000000000" pitchFamily="2" charset="-127"/>
                <a:ea typeface="EF_수박화체" panose="02000503000000000000" pitchFamily="2" charset="-127"/>
              </a:rPr>
              <a:t>영화명</a:t>
            </a:r>
            <a:r>
              <a:rPr lang="en-US" altLang="ko-KR" sz="2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, </a:t>
            </a:r>
            <a:r>
              <a:rPr lang="ko-KR" altLang="en-US" sz="2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장르</a:t>
            </a:r>
            <a:r>
              <a:rPr lang="en-US" altLang="ko-KR" sz="2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, </a:t>
            </a:r>
            <a:r>
              <a:rPr lang="ko-KR" altLang="en-US" sz="2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감독</a:t>
            </a:r>
            <a:r>
              <a:rPr lang="en-US" altLang="ko-KR" sz="2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, </a:t>
            </a:r>
            <a:r>
              <a:rPr lang="ko-KR" altLang="en-US" sz="2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배우</a:t>
            </a:r>
            <a:r>
              <a:rPr lang="en-US" altLang="ko-KR" sz="2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, </a:t>
            </a:r>
            <a:r>
              <a:rPr lang="ko-KR" altLang="en-US" sz="2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러닝타임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1A03D-AD9C-4F92-F24B-F23DE38FC124}"/>
              </a:ext>
            </a:extLst>
          </p:cNvPr>
          <p:cNvSpPr txBox="1"/>
          <p:nvPr/>
        </p:nvSpPr>
        <p:spPr>
          <a:xfrm>
            <a:off x="7732884" y="2426372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줄거리</a:t>
            </a:r>
            <a:r>
              <a:rPr lang="en-US" altLang="ko-KR" sz="2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, </a:t>
            </a:r>
            <a:r>
              <a:rPr lang="ko-KR" altLang="en-US" sz="2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포스터</a:t>
            </a:r>
          </a:p>
        </p:txBody>
      </p:sp>
    </p:spTree>
    <p:extLst>
      <p:ext uri="{BB962C8B-B14F-4D97-AF65-F5344CB8AC3E}">
        <p14:creationId xmlns:p14="http://schemas.microsoft.com/office/powerpoint/2010/main" val="3548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6E599-ECD7-66B8-50B0-E3426ACBD72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B715A62-8403-E136-4751-A27814B138A6}"/>
              </a:ext>
            </a:extLst>
          </p:cNvPr>
          <p:cNvCxnSpPr>
            <a:cxnSpLocks/>
          </p:cNvCxnSpPr>
          <p:nvPr/>
        </p:nvCxnSpPr>
        <p:spPr>
          <a:xfrm>
            <a:off x="0" y="512748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C13848-3AEF-AEAF-666C-A72B31D9CFED}"/>
              </a:ext>
            </a:extLst>
          </p:cNvPr>
          <p:cNvSpPr txBox="1"/>
          <p:nvPr/>
        </p:nvSpPr>
        <p:spPr>
          <a:xfrm>
            <a:off x="3500576" y="478158"/>
            <a:ext cx="5190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프로젝트 시연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61446E-7687-1C33-83B0-5BE4AFBA3BF7}"/>
              </a:ext>
            </a:extLst>
          </p:cNvPr>
          <p:cNvSpPr txBox="1"/>
          <p:nvPr/>
        </p:nvSpPr>
        <p:spPr>
          <a:xfrm>
            <a:off x="4263604" y="2659559"/>
            <a:ext cx="3664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3-1. </a:t>
            </a:r>
            <a:r>
              <a:rPr lang="ko-KR" altLang="en-US" sz="4400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315446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E028-4D43-B4DE-6162-8A7D1BC3862C}"/>
              </a:ext>
            </a:extLst>
          </p:cNvPr>
          <p:cNvSpPr txBox="1"/>
          <p:nvPr/>
        </p:nvSpPr>
        <p:spPr>
          <a:xfrm>
            <a:off x="342677" y="470682"/>
            <a:ext cx="1362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6AF1C-A5B9-484C-188E-15354DD9AEB8}"/>
              </a:ext>
            </a:extLst>
          </p:cNvPr>
          <p:cNvSpPr txBox="1"/>
          <p:nvPr/>
        </p:nvSpPr>
        <p:spPr>
          <a:xfrm>
            <a:off x="1072095" y="1998755"/>
            <a:ext cx="4405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1. </a:t>
            </a:r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76238-8ED1-AE65-AE40-D64B9643AE18}"/>
              </a:ext>
            </a:extLst>
          </p:cNvPr>
          <p:cNvSpPr txBox="1"/>
          <p:nvPr/>
        </p:nvSpPr>
        <p:spPr>
          <a:xfrm>
            <a:off x="7007787" y="1993988"/>
            <a:ext cx="4488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2. </a:t>
            </a:r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프로젝트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9CCA-ABCC-23E8-5645-B83EDE2177C7}"/>
              </a:ext>
            </a:extLst>
          </p:cNvPr>
          <p:cNvSpPr txBox="1"/>
          <p:nvPr/>
        </p:nvSpPr>
        <p:spPr>
          <a:xfrm>
            <a:off x="1072095" y="4154510"/>
            <a:ext cx="4453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3. </a:t>
            </a:r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프로젝트 시연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05C9C-FB64-F7A5-0F0B-D003BAEC66B3}"/>
              </a:ext>
            </a:extLst>
          </p:cNvPr>
          <p:cNvSpPr txBox="1"/>
          <p:nvPr/>
        </p:nvSpPr>
        <p:spPr>
          <a:xfrm>
            <a:off x="7007787" y="4154510"/>
            <a:ext cx="2645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4. </a:t>
            </a:r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마무리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9CA8A-CBCF-77FF-B2C0-092D5EEF567C}"/>
              </a:ext>
            </a:extLst>
          </p:cNvPr>
          <p:cNvSpPr txBox="1"/>
          <p:nvPr/>
        </p:nvSpPr>
        <p:spPr>
          <a:xfrm>
            <a:off x="1673674" y="2824985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1-1. </a:t>
            </a:r>
            <a:r>
              <a:rPr lang="ko-KR" altLang="en-US" sz="24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개발 동기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ABA96-ECAB-3D6B-759A-6412AE97883C}"/>
              </a:ext>
            </a:extLst>
          </p:cNvPr>
          <p:cNvSpPr txBox="1"/>
          <p:nvPr/>
        </p:nvSpPr>
        <p:spPr>
          <a:xfrm>
            <a:off x="1673674" y="3258914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1-2. </a:t>
            </a:r>
            <a:r>
              <a:rPr lang="ko-KR" altLang="en-US" sz="24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기획 의도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9C976-9961-CD63-DD38-F2D450371C6E}"/>
              </a:ext>
            </a:extLst>
          </p:cNvPr>
          <p:cNvSpPr txBox="1"/>
          <p:nvPr/>
        </p:nvSpPr>
        <p:spPr>
          <a:xfrm>
            <a:off x="7711790" y="2824985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2-1. ERD</a:t>
            </a:r>
            <a:endParaRPr lang="ko-KR" altLang="en-US" sz="24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9D2B4-85F7-1773-09DD-B992010CFA21}"/>
              </a:ext>
            </a:extLst>
          </p:cNvPr>
          <p:cNvSpPr txBox="1"/>
          <p:nvPr/>
        </p:nvSpPr>
        <p:spPr>
          <a:xfrm>
            <a:off x="7711790" y="3258914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2-2. </a:t>
            </a:r>
            <a:r>
              <a:rPr lang="ko-KR" altLang="en-US" sz="24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기술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B66E7-5D1B-5EC9-9B7D-CCE8ABEAB12A}"/>
              </a:ext>
            </a:extLst>
          </p:cNvPr>
          <p:cNvSpPr txBox="1"/>
          <p:nvPr/>
        </p:nvSpPr>
        <p:spPr>
          <a:xfrm>
            <a:off x="1673674" y="4985507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3-1. </a:t>
            </a:r>
            <a:r>
              <a:rPr lang="ko-KR" altLang="en-US" sz="24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시연영상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93261-7707-614B-A89E-B79A81B280F5}"/>
              </a:ext>
            </a:extLst>
          </p:cNvPr>
          <p:cNvSpPr txBox="1"/>
          <p:nvPr/>
        </p:nvSpPr>
        <p:spPr>
          <a:xfrm>
            <a:off x="7711790" y="4985507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1-1. </a:t>
            </a:r>
            <a:r>
              <a:rPr lang="ko-KR" altLang="en-US" sz="2400" dirty="0" err="1">
                <a:latin typeface="EF_수박화체" panose="02000503000000000000" pitchFamily="2" charset="-127"/>
                <a:ea typeface="EF_수박화체" panose="02000503000000000000" pitchFamily="2" charset="-127"/>
              </a:rPr>
              <a:t>느낀점</a:t>
            </a:r>
            <a:endParaRPr lang="ko-KR" altLang="en-US" sz="24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C065F-E2AA-99E5-672B-BCF4C63EAA63}"/>
              </a:ext>
            </a:extLst>
          </p:cNvPr>
          <p:cNvSpPr txBox="1"/>
          <p:nvPr/>
        </p:nvSpPr>
        <p:spPr>
          <a:xfrm>
            <a:off x="7711790" y="5419436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1-2. Q&amp;A</a:t>
            </a:r>
            <a:endParaRPr lang="ko-KR" altLang="en-US" sz="24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382679"/>
      </p:ext>
    </p:extLst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6E599-ECD7-66B8-50B0-E3426ACBD72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B715A62-8403-E136-4751-A27814B138A6}"/>
              </a:ext>
            </a:extLst>
          </p:cNvPr>
          <p:cNvCxnSpPr>
            <a:cxnSpLocks/>
          </p:cNvCxnSpPr>
          <p:nvPr/>
        </p:nvCxnSpPr>
        <p:spPr>
          <a:xfrm>
            <a:off x="0" y="512748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C13848-3AEF-AEAF-666C-A72B31D9CFED}"/>
              </a:ext>
            </a:extLst>
          </p:cNvPr>
          <p:cNvSpPr txBox="1"/>
          <p:nvPr/>
        </p:nvSpPr>
        <p:spPr>
          <a:xfrm>
            <a:off x="4764544" y="478158"/>
            <a:ext cx="26629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마무리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61446E-7687-1C33-83B0-5BE4AFBA3BF7}"/>
              </a:ext>
            </a:extLst>
          </p:cNvPr>
          <p:cNvSpPr txBox="1"/>
          <p:nvPr/>
        </p:nvSpPr>
        <p:spPr>
          <a:xfrm>
            <a:off x="4644318" y="2659559"/>
            <a:ext cx="2903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4-1. </a:t>
            </a:r>
            <a:r>
              <a:rPr lang="ko-KR" altLang="en-US" sz="4400" dirty="0" err="1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느낀점</a:t>
            </a:r>
            <a:endParaRPr lang="ko-KR" altLang="en-US" sz="4400" dirty="0">
              <a:solidFill>
                <a:schemeClr val="bg1"/>
              </a:solidFill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185E36-69E9-4D68-D253-22871598435B}"/>
              </a:ext>
            </a:extLst>
          </p:cNvPr>
          <p:cNvSpPr txBox="1"/>
          <p:nvPr/>
        </p:nvSpPr>
        <p:spPr>
          <a:xfrm>
            <a:off x="4784580" y="4374058"/>
            <a:ext cx="2622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4-2. Q&amp;A</a:t>
            </a:r>
            <a:endParaRPr lang="ko-KR" altLang="en-US" sz="4400" dirty="0">
              <a:solidFill>
                <a:schemeClr val="bg1"/>
              </a:solidFill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4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D7D1C-8CB8-FA9B-7F23-40BC909542AF}"/>
              </a:ext>
            </a:extLst>
          </p:cNvPr>
          <p:cNvSpPr txBox="1"/>
          <p:nvPr/>
        </p:nvSpPr>
        <p:spPr>
          <a:xfrm>
            <a:off x="342677" y="439266"/>
            <a:ext cx="1912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EF_수박화체" panose="02000503000000000000" pitchFamily="2" charset="-127"/>
                <a:ea typeface="EF_수박화체" panose="02000503000000000000" pitchFamily="2" charset="-127"/>
              </a:rPr>
              <a:t>느낀점</a:t>
            </a:r>
            <a:endParaRPr lang="ko-KR" altLang="en-US" sz="48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77130-A39D-5188-F2B1-4E647FDBC222}"/>
              </a:ext>
            </a:extLst>
          </p:cNvPr>
          <p:cNvSpPr txBox="1"/>
          <p:nvPr/>
        </p:nvSpPr>
        <p:spPr>
          <a:xfrm>
            <a:off x="191599" y="1575062"/>
            <a:ext cx="120004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처음에 욕심이 너무 많았다</a:t>
            </a:r>
            <a:r>
              <a:rPr lang="en-US" altLang="ko-KR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.</a:t>
            </a:r>
          </a:p>
          <a:p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이것저것 실제로 </a:t>
            </a:r>
            <a:r>
              <a:rPr lang="ko-KR" altLang="en-US" sz="3600" dirty="0" err="1">
                <a:latin typeface="EF_수박화체" panose="02000503000000000000" pitchFamily="2" charset="-127"/>
                <a:ea typeface="EF_수박화체" panose="02000503000000000000" pitchFamily="2" charset="-127"/>
              </a:rPr>
              <a:t>사용될만큼의</a:t>
            </a:r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 퀄리티를 </a:t>
            </a:r>
            <a:r>
              <a:rPr lang="ko-KR" altLang="en-US" sz="3600" dirty="0" err="1">
                <a:latin typeface="EF_수박화체" panose="02000503000000000000" pitchFamily="2" charset="-127"/>
                <a:ea typeface="EF_수박화체" panose="02000503000000000000" pitchFamily="2" charset="-127"/>
              </a:rPr>
              <a:t>내야한다는</a:t>
            </a:r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 생각에</a:t>
            </a:r>
            <a:endParaRPr lang="en-US" altLang="ko-KR" sz="36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  <a:p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일정을 생각하지 않고 처음에 가닥을 </a:t>
            </a:r>
            <a:r>
              <a:rPr lang="ko-KR" altLang="en-US" sz="3600" dirty="0" err="1">
                <a:latin typeface="EF_수박화체" panose="02000503000000000000" pitchFamily="2" charset="-127"/>
                <a:ea typeface="EF_수박화체" panose="02000503000000000000" pitchFamily="2" charset="-127"/>
              </a:rPr>
              <a:t>잡은것</a:t>
            </a:r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 같다</a:t>
            </a:r>
            <a:r>
              <a:rPr lang="en-US" altLang="ko-KR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.</a:t>
            </a:r>
            <a:endParaRPr lang="ko-KR" altLang="en-US" sz="36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8B0FF-AB24-4005-83AE-23E3CA761FED}"/>
              </a:ext>
            </a:extLst>
          </p:cNvPr>
          <p:cNvSpPr txBox="1"/>
          <p:nvPr/>
        </p:nvSpPr>
        <p:spPr>
          <a:xfrm>
            <a:off x="191599" y="3528612"/>
            <a:ext cx="10977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디테일이 떨어진다</a:t>
            </a:r>
            <a:r>
              <a:rPr lang="en-US" altLang="ko-KR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.</a:t>
            </a:r>
          </a:p>
          <a:p>
            <a:r>
              <a:rPr lang="en-US" altLang="ko-KR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API</a:t>
            </a:r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에서 줄거리와 각종 디테일한 정보를 가져와도 정작</a:t>
            </a:r>
            <a:endParaRPr lang="en-US" altLang="ko-KR" sz="36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  <a:p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유저에게 보여줄 수 있는 페이지가 현저히 부족하다</a:t>
            </a:r>
            <a:r>
              <a:rPr lang="en-US" altLang="ko-KR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.</a:t>
            </a:r>
            <a:endParaRPr lang="ko-KR" altLang="en-US" sz="36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45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D7D1C-8CB8-FA9B-7F23-40BC909542AF}"/>
              </a:ext>
            </a:extLst>
          </p:cNvPr>
          <p:cNvSpPr txBox="1"/>
          <p:nvPr/>
        </p:nvSpPr>
        <p:spPr>
          <a:xfrm>
            <a:off x="342677" y="439266"/>
            <a:ext cx="1912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EF_수박화체" panose="02000503000000000000" pitchFamily="2" charset="-127"/>
                <a:ea typeface="EF_수박화체" panose="02000503000000000000" pitchFamily="2" charset="-127"/>
              </a:rPr>
              <a:t>느낀점</a:t>
            </a:r>
            <a:endParaRPr lang="ko-KR" altLang="en-US" sz="48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77130-A39D-5188-F2B1-4E647FDBC222}"/>
              </a:ext>
            </a:extLst>
          </p:cNvPr>
          <p:cNvSpPr txBox="1"/>
          <p:nvPr/>
        </p:nvSpPr>
        <p:spPr>
          <a:xfrm>
            <a:off x="191599" y="1575062"/>
            <a:ext cx="11910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코드가 너무 더럽다</a:t>
            </a:r>
            <a:r>
              <a:rPr lang="en-US" altLang="ko-KR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.</a:t>
            </a:r>
          </a:p>
          <a:p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처음부터 </a:t>
            </a:r>
            <a:r>
              <a:rPr lang="ko-KR" altLang="en-US" sz="3600" dirty="0" err="1">
                <a:latin typeface="EF_수박화체" panose="02000503000000000000" pitchFamily="2" charset="-127"/>
                <a:ea typeface="EF_수박화체" panose="02000503000000000000" pitchFamily="2" charset="-127"/>
              </a:rPr>
              <a:t>정형화되어있는</a:t>
            </a:r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 코드 스타일로 작성했다면 가독성</a:t>
            </a:r>
            <a:endParaRPr lang="en-US" altLang="ko-KR" sz="36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  <a:p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가시성이 </a:t>
            </a:r>
            <a:r>
              <a:rPr lang="ko-KR" altLang="en-US" sz="3600" dirty="0" err="1">
                <a:latin typeface="EF_수박화체" panose="02000503000000000000" pitchFamily="2" charset="-127"/>
                <a:ea typeface="EF_수박화체" panose="02000503000000000000" pitchFamily="2" charset="-127"/>
              </a:rPr>
              <a:t>좋았겠지만</a:t>
            </a:r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 실력부족으로 코드가 난잡하다</a:t>
            </a:r>
            <a:r>
              <a:rPr lang="en-US" altLang="ko-KR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8B0FF-AB24-4005-83AE-23E3CA761FED}"/>
              </a:ext>
            </a:extLst>
          </p:cNvPr>
          <p:cNvSpPr txBox="1"/>
          <p:nvPr/>
        </p:nvSpPr>
        <p:spPr>
          <a:xfrm>
            <a:off x="191599" y="3528612"/>
            <a:ext cx="11998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자잘한 오류가 많다</a:t>
            </a:r>
            <a:r>
              <a:rPr lang="en-US" altLang="ko-KR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.</a:t>
            </a:r>
          </a:p>
          <a:p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사용자 입장에서는 보이지 않지만 조금만 사용자가 이상하게</a:t>
            </a:r>
            <a:endParaRPr lang="en-US" altLang="ko-KR" sz="36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  <a:p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사용한다면 </a:t>
            </a:r>
            <a:r>
              <a:rPr lang="ko-KR" altLang="en-US" sz="3600" dirty="0" err="1">
                <a:latin typeface="EF_수박화체" panose="02000503000000000000" pitchFamily="2" charset="-127"/>
                <a:ea typeface="EF_수박화체" panose="02000503000000000000" pitchFamily="2" charset="-127"/>
              </a:rPr>
              <a:t>콘솔창</a:t>
            </a:r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 내에서 </a:t>
            </a:r>
            <a:r>
              <a:rPr lang="en-US" altLang="ko-KR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Exception</a:t>
            </a:r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을 나타낸다</a:t>
            </a:r>
            <a:r>
              <a:rPr lang="en-US" altLang="ko-KR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.</a:t>
            </a:r>
          </a:p>
          <a:p>
            <a:r>
              <a:rPr lang="ko-KR" altLang="en-US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코드 자체에 디테일이 상당히 부족했다는 </a:t>
            </a:r>
            <a:r>
              <a:rPr lang="ko-KR" altLang="en-US" sz="3600" dirty="0" err="1">
                <a:latin typeface="EF_수박화체" panose="02000503000000000000" pitchFamily="2" charset="-127"/>
                <a:ea typeface="EF_수박화체" panose="02000503000000000000" pitchFamily="2" charset="-127"/>
              </a:rPr>
              <a:t>의미같다</a:t>
            </a:r>
            <a:r>
              <a:rPr lang="en-US" altLang="ko-KR" sz="36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.</a:t>
            </a:r>
            <a:endParaRPr lang="ko-KR" altLang="en-US" sz="36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12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3A4868-0C2B-62E7-6BDA-033BD04BBB0E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590B3-4C8A-7CE6-3F09-3F7DB427DF16}"/>
              </a:ext>
            </a:extLst>
          </p:cNvPr>
          <p:cNvSpPr txBox="1"/>
          <p:nvPr/>
        </p:nvSpPr>
        <p:spPr>
          <a:xfrm>
            <a:off x="2575645" y="1184640"/>
            <a:ext cx="704071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900" b="1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Q&amp;A</a:t>
            </a:r>
            <a:endParaRPr lang="ko-KR" altLang="en-US" sz="23900" b="1" dirty="0">
              <a:solidFill>
                <a:schemeClr val="bg1"/>
              </a:solidFill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59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6E599-ECD7-66B8-50B0-E3426ACBD72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B715A62-8403-E136-4751-A27814B138A6}"/>
              </a:ext>
            </a:extLst>
          </p:cNvPr>
          <p:cNvCxnSpPr>
            <a:cxnSpLocks/>
          </p:cNvCxnSpPr>
          <p:nvPr/>
        </p:nvCxnSpPr>
        <p:spPr>
          <a:xfrm>
            <a:off x="0" y="512748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C13848-3AEF-AEAF-666C-A72B31D9CFED}"/>
              </a:ext>
            </a:extLst>
          </p:cNvPr>
          <p:cNvSpPr txBox="1"/>
          <p:nvPr/>
        </p:nvSpPr>
        <p:spPr>
          <a:xfrm>
            <a:off x="3509394" y="406765"/>
            <a:ext cx="51732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프로젝트 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61446E-7687-1C33-83B0-5BE4AFBA3BF7}"/>
              </a:ext>
            </a:extLst>
          </p:cNvPr>
          <p:cNvSpPr txBox="1"/>
          <p:nvPr/>
        </p:nvSpPr>
        <p:spPr>
          <a:xfrm>
            <a:off x="4313299" y="2659559"/>
            <a:ext cx="3565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1-1. </a:t>
            </a:r>
            <a:r>
              <a:rPr lang="ko-KR" altLang="en-US" sz="4400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개발 동기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185E36-69E9-4D68-D253-22871598435B}"/>
              </a:ext>
            </a:extLst>
          </p:cNvPr>
          <p:cNvSpPr txBox="1"/>
          <p:nvPr/>
        </p:nvSpPr>
        <p:spPr>
          <a:xfrm>
            <a:off x="4261202" y="4374058"/>
            <a:ext cx="3669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1-2. </a:t>
            </a:r>
            <a:r>
              <a:rPr lang="ko-KR" altLang="en-US" sz="4400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191640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D7D1C-8CB8-FA9B-7F23-40BC909542AF}"/>
              </a:ext>
            </a:extLst>
          </p:cNvPr>
          <p:cNvSpPr txBox="1"/>
          <p:nvPr/>
        </p:nvSpPr>
        <p:spPr>
          <a:xfrm>
            <a:off x="342677" y="447812"/>
            <a:ext cx="2702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개발 동기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3B85A6-E113-71F4-AF8F-D651DB83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33" y="2057646"/>
            <a:ext cx="3657724" cy="16129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A49F3D-F320-D2B6-0E9E-E3E15DE84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552" y="2166809"/>
            <a:ext cx="5047612" cy="1665132"/>
          </a:xfrm>
          <a:prstGeom prst="rect">
            <a:avLst/>
          </a:prstGeom>
        </p:spPr>
      </p:pic>
      <p:pic>
        <p:nvPicPr>
          <p:cNvPr id="1034" name="Picture 10" descr="Lottecinema Indonesia - Google Play 앱">
            <a:extLst>
              <a:ext uri="{FF2B5EF4-FFF2-40B4-BE49-F238E27FC236}">
                <a16:creationId xmlns:a16="http://schemas.microsoft.com/office/drawing/2014/main" id="{AA3D47AB-C4FD-2B14-BCF6-B9568A20B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92" y="40115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클립아트, 만화 영화, 그래픽, 텍스트이(가) 표시된 사진&#10;&#10;자동 생성된 설명">
            <a:extLst>
              <a:ext uri="{FF2B5EF4-FFF2-40B4-BE49-F238E27FC236}">
                <a16:creationId xmlns:a16="http://schemas.microsoft.com/office/drawing/2014/main" id="{DC654F6F-DEC7-EB42-1BF5-27FF6E412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21" y="2028102"/>
            <a:ext cx="3952655" cy="39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4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D7D1C-8CB8-FA9B-7F23-40BC909542AF}"/>
              </a:ext>
            </a:extLst>
          </p:cNvPr>
          <p:cNvSpPr txBox="1"/>
          <p:nvPr/>
        </p:nvSpPr>
        <p:spPr>
          <a:xfrm>
            <a:off x="342677" y="439266"/>
            <a:ext cx="2768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기획 의도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307EB-6252-A31C-8883-FE0D10FD596F}"/>
              </a:ext>
            </a:extLst>
          </p:cNvPr>
          <p:cNvSpPr txBox="1"/>
          <p:nvPr/>
        </p:nvSpPr>
        <p:spPr>
          <a:xfrm>
            <a:off x="7476991" y="2779390"/>
            <a:ext cx="2244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Rix새내기 M" panose="02020603020101020101" pitchFamily="18" charset="-127"/>
                <a:ea typeface="Rix새내기 M" panose="02020603020101020101" pitchFamily="18" charset="-127"/>
              </a:rPr>
              <a:t>유저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01551-21DA-C2BE-B9F9-8D2794D796B9}"/>
              </a:ext>
            </a:extLst>
          </p:cNvPr>
          <p:cNvSpPr txBox="1"/>
          <p:nvPr/>
        </p:nvSpPr>
        <p:spPr>
          <a:xfrm>
            <a:off x="7476991" y="4529484"/>
            <a:ext cx="2244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Rix새내기 M" panose="02020603020101020101" pitchFamily="18" charset="-127"/>
                <a:ea typeface="Rix새내기 M" panose="02020603020101020101" pitchFamily="18" charset="-127"/>
              </a:rPr>
              <a:t>영화 관리</a:t>
            </a:r>
          </a:p>
        </p:txBody>
      </p:sp>
      <p:pic>
        <p:nvPicPr>
          <p:cNvPr id="3" name="그림 2" descr="클립아트, 만화 영화, 그래픽, 텍스트이(가) 표시된 사진&#10;&#10;자동 생성된 설명">
            <a:extLst>
              <a:ext uri="{FF2B5EF4-FFF2-40B4-BE49-F238E27FC236}">
                <a16:creationId xmlns:a16="http://schemas.microsoft.com/office/drawing/2014/main" id="{C6C2BFE5-FAAE-71F3-E3B7-866DA5F23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27" y="2016807"/>
            <a:ext cx="3579389" cy="35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0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-0.36953 0.1219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77" y="608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36602 -0.1284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07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6E599-ECD7-66B8-50B0-E3426ACBD72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B715A62-8403-E136-4751-A27814B138A6}"/>
              </a:ext>
            </a:extLst>
          </p:cNvPr>
          <p:cNvCxnSpPr>
            <a:cxnSpLocks/>
          </p:cNvCxnSpPr>
          <p:nvPr/>
        </p:nvCxnSpPr>
        <p:spPr>
          <a:xfrm>
            <a:off x="0" y="512748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C13848-3AEF-AEAF-666C-A72B31D9CFED}"/>
              </a:ext>
            </a:extLst>
          </p:cNvPr>
          <p:cNvSpPr txBox="1"/>
          <p:nvPr/>
        </p:nvSpPr>
        <p:spPr>
          <a:xfrm>
            <a:off x="3484546" y="478158"/>
            <a:ext cx="52229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프로젝트 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61446E-7687-1C33-83B0-5BE4AFBA3BF7}"/>
              </a:ext>
            </a:extLst>
          </p:cNvPr>
          <p:cNvSpPr txBox="1"/>
          <p:nvPr/>
        </p:nvSpPr>
        <p:spPr>
          <a:xfrm>
            <a:off x="4903203" y="2659559"/>
            <a:ext cx="2385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2-1. ERD</a:t>
            </a:r>
            <a:endParaRPr lang="ko-KR" altLang="en-US" sz="4400" dirty="0">
              <a:solidFill>
                <a:schemeClr val="bg1"/>
              </a:solidFill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185E36-69E9-4D68-D253-22871598435B}"/>
              </a:ext>
            </a:extLst>
          </p:cNvPr>
          <p:cNvSpPr txBox="1"/>
          <p:nvPr/>
        </p:nvSpPr>
        <p:spPr>
          <a:xfrm>
            <a:off x="4263604" y="4374058"/>
            <a:ext cx="3664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2-2</a:t>
            </a:r>
            <a:r>
              <a:rPr lang="en-US" altLang="ko-KR" sz="440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. </a:t>
            </a:r>
            <a:r>
              <a:rPr lang="ko-KR" altLang="en-US" sz="4400" dirty="0">
                <a:solidFill>
                  <a:schemeClr val="bg1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화면 구성</a:t>
            </a:r>
          </a:p>
        </p:txBody>
      </p:sp>
    </p:spTree>
    <p:extLst>
      <p:ext uri="{BB962C8B-B14F-4D97-AF65-F5344CB8AC3E}">
        <p14:creationId xmlns:p14="http://schemas.microsoft.com/office/powerpoint/2010/main" val="402204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D7D1C-8CB8-FA9B-7F23-40BC909542AF}"/>
              </a:ext>
            </a:extLst>
          </p:cNvPr>
          <p:cNvSpPr txBox="1"/>
          <p:nvPr/>
        </p:nvSpPr>
        <p:spPr>
          <a:xfrm>
            <a:off x="342677" y="439266"/>
            <a:ext cx="1366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ERD</a:t>
            </a:r>
            <a:endParaRPr lang="ko-KR" altLang="en-US" sz="4800" dirty="0">
              <a:latin typeface="EF_수박화체" panose="02000503000000000000" pitchFamily="2" charset="-127"/>
              <a:ea typeface="EF_수박화체" panose="02000503000000000000" pitchFamily="2" charset="-127"/>
            </a:endParaRP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D76792F-E88F-18D6-6E0B-18D17A8C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93" y="1270263"/>
            <a:ext cx="7103613" cy="55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2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E028-4D43-B4DE-6162-8A7D1BC3862C}"/>
              </a:ext>
            </a:extLst>
          </p:cNvPr>
          <p:cNvSpPr txBox="1"/>
          <p:nvPr/>
        </p:nvSpPr>
        <p:spPr>
          <a:xfrm>
            <a:off x="342677" y="456358"/>
            <a:ext cx="5594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화면구성 </a:t>
            </a:r>
            <a:r>
              <a:rPr lang="en-US" altLang="ko-KR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- </a:t>
            </a:r>
            <a:r>
              <a:rPr lang="ko-KR" altLang="en-US" sz="4800" dirty="0">
                <a:latin typeface="EF_수박화체" panose="02000503000000000000" pitchFamily="2" charset="-127"/>
                <a:ea typeface="EF_수박화체" panose="02000503000000000000" pitchFamily="2" charset="-127"/>
              </a:rPr>
              <a:t>회원가입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B20992-36F1-3DEF-8E33-8554F9004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46" y="2334126"/>
            <a:ext cx="8396910" cy="2868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E1F9DD-1491-8F91-2511-DEB157BC9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425" y="1758242"/>
            <a:ext cx="7254042" cy="41149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3E717D-F9B8-D3B5-1091-3D8818FB1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887" y="1758910"/>
            <a:ext cx="7254042" cy="40824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669D3C-024E-CB03-C660-2C053185D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250" y="1730771"/>
            <a:ext cx="7237778" cy="41312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E93136-C425-F03F-CAD8-3E10EC536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394" y="1730437"/>
            <a:ext cx="7254042" cy="41474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F3AA1CD-BF19-082C-5AE0-1F8630DC3F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7001" y="1750155"/>
            <a:ext cx="7270306" cy="41149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46B060C-B75A-8593-8D0B-AC0FC6253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6301" y="1739962"/>
            <a:ext cx="7270306" cy="41474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31D6B6B-AEA7-3277-18CA-BD9D96C87D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3425" y="1739962"/>
            <a:ext cx="7254042" cy="41474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F552D6B-552F-ACF7-274A-F996D973B6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9467" y="1781978"/>
            <a:ext cx="7192047" cy="40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81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C03C13-7B4F-BA88-9AC1-6A321A53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59" y="2123574"/>
            <a:ext cx="5418220" cy="34347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331772-C3E3-25DE-D6A7-18E393D9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91" y="2123574"/>
            <a:ext cx="5418221" cy="34347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3B2E02-1F69-A236-93F5-0D605221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78" y="3064042"/>
            <a:ext cx="3904248" cy="1804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E784DE-E746-A70B-D29E-1B409D1A35E5}"/>
              </a:ext>
            </a:extLst>
          </p:cNvPr>
          <p:cNvSpPr txBox="1"/>
          <p:nvPr/>
        </p:nvSpPr>
        <p:spPr>
          <a:xfrm>
            <a:off x="342677" y="447812"/>
            <a:ext cx="631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화면구성 </a:t>
            </a:r>
            <a:r>
              <a:rPr lang="en-US" altLang="ko-KR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- </a:t>
            </a:r>
            <a:r>
              <a:rPr lang="ko-KR" altLang="en-US" sz="4800" dirty="0">
                <a:solidFill>
                  <a:sysClr val="windowText" lastClr="000000"/>
                </a:solidFill>
                <a:latin typeface="EF_수박화체" panose="02000503000000000000" pitchFamily="2" charset="-127"/>
                <a:ea typeface="EF_수박화체" panose="02000503000000000000" pitchFamily="2" charset="-127"/>
              </a:rPr>
              <a:t>아이디 찾기</a:t>
            </a:r>
          </a:p>
        </p:txBody>
      </p:sp>
    </p:spTree>
    <p:extLst>
      <p:ext uri="{BB962C8B-B14F-4D97-AF65-F5344CB8AC3E}">
        <p14:creationId xmlns:p14="http://schemas.microsoft.com/office/powerpoint/2010/main" val="33198859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233</Words>
  <Application>Microsoft Office PowerPoint</Application>
  <PresentationFormat>와이드스크린</PresentationFormat>
  <Paragraphs>60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EF_수박화체</vt:lpstr>
      <vt:lpstr>Rix새내기 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TH13686</dc:creator>
  <cp:lastModifiedBy>TH13686</cp:lastModifiedBy>
  <cp:revision>7</cp:revision>
  <dcterms:created xsi:type="dcterms:W3CDTF">2023-05-30T08:49:26Z</dcterms:created>
  <dcterms:modified xsi:type="dcterms:W3CDTF">2023-05-30T15:25:58Z</dcterms:modified>
</cp:coreProperties>
</file>