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80700" cy="7556500"/>
  <p:notesSz cx="106807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32E6E-35F5-42BC-9E5A-905EDF08A995}" v="1" dt="2024-10-25T20:27:48.3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Rane" userId="08a9d0aac782f40e" providerId="Windows Live" clId="Web-{E0432E6E-35F5-42BC-9E5A-905EDF08A995}"/>
    <pc:docChg chg="modSld">
      <pc:chgData name="Darshan Rane" userId="08a9d0aac782f40e" providerId="Windows Live" clId="Web-{E0432E6E-35F5-42BC-9E5A-905EDF08A995}" dt="2024-10-25T20:27:48.356" v="0" actId="14100"/>
      <pc:docMkLst>
        <pc:docMk/>
      </pc:docMkLst>
      <pc:sldChg chg="modSp">
        <pc:chgData name="Darshan Rane" userId="08a9d0aac782f40e" providerId="Windows Live" clId="Web-{E0432E6E-35F5-42BC-9E5A-905EDF08A995}" dt="2024-10-25T20:27:48.356" v="0" actId="14100"/>
        <pc:sldMkLst>
          <pc:docMk/>
          <pc:sldMk cId="0" sldId="256"/>
        </pc:sldMkLst>
        <pc:picChg chg="mod">
          <ac:chgData name="Darshan Rane" userId="08a9d0aac782f40e" providerId="Windows Live" clId="Web-{E0432E6E-35F5-42BC-9E5A-905EDF08A995}" dt="2024-10-25T20:27:48.356" v="0" actId="14100"/>
          <ac:picMkLst>
            <pc:docMk/>
            <pc:sldMk cId="0" sldId="256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316" y="873019"/>
            <a:ext cx="9635576" cy="5657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08" y="1018569"/>
            <a:ext cx="9769084" cy="5511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08" y="1018569"/>
            <a:ext cx="9769084" cy="5511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08" y="1018569"/>
            <a:ext cx="9769084" cy="5511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08" y="1018569"/>
            <a:ext cx="9769084" cy="5511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08" y="1018569"/>
            <a:ext cx="9769084" cy="5511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08" y="1018569"/>
            <a:ext cx="9769084" cy="5511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550" y="882650"/>
            <a:ext cx="9921484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Vaishnavi Pokale</dc:creator>
  <cp:revision>1</cp:revision>
  <dcterms:created xsi:type="dcterms:W3CDTF">2024-10-25T18:54:47Z</dcterms:created>
  <dcterms:modified xsi:type="dcterms:W3CDTF">2024-10-25T20:27:48Z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