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02124-2590-4B31-806C-A57BBC43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68CF8F-9CEF-4D91-ABCA-97476B64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B17D9-0854-4EB2-8468-B4C05A2A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2095C-6D87-4A77-BCF9-21DA1AA2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B23B0-02A9-4D1C-B40E-0A0645A1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59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EBCDB-7A83-4F9F-9C8B-B760F58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6CCB4F-FCF5-4B49-89B8-9AE938CD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3BFD8-D6FC-4908-A109-23116347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35D9EB-DC79-4DCE-8C9A-CAEF951A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F22D9-12E9-4509-A494-8DE08679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DB1CA0-5830-48EC-8688-1D4736C6D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2E6905-1E4F-4330-B301-50585754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AC76E-9016-4393-B32B-D7CD592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F58A4-038F-4BA5-9348-9EF4DE7F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E8FB7-24C5-4B5B-B477-024451A8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6DA16-D6EA-4B60-B1B0-EABA278C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E920-6D04-4D1E-B9CE-2DF1B82F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86F46-E8A6-4D89-8F86-97AD6D6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4DDBF-42FC-4F37-BFAE-5C5F319E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774E4-3613-4472-9D02-FCEF4D8C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5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800F-26E6-43E1-97B2-774DBF50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95FE73-1642-4F97-8BA3-48E0A03A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564FBF-6BBD-4DC2-99CF-01869CB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4D826-06E6-4250-8587-737BBE6B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28B8B8-C305-4760-BC86-1E94943F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65D04-9C5C-429F-BA9B-E4D36E2B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696A2-1097-43E8-B660-FE71A50E0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F8B165-BDDF-45CA-B473-0E830BE5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500318-4AEF-4F1F-B982-F8A4D2E8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8FBA1-53D1-48A9-99A6-DF0444B3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8526E-6110-4A6C-A015-1B2BE8AD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33CA2-D203-48E4-B07B-0EBFF7AD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AB838-3C3F-41D4-A5A0-19F8CE2B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55934-8664-4977-8A62-2167A348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902F5E-9DC7-46DB-98C4-E93C8B15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D123E8-46D5-4C3E-BCF9-D5F786F8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F59CC7-DA1A-439C-8345-B0F461B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12D446-6473-4F5F-B4BE-8CAE1F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838099-AAE1-44E1-A04E-0CD3E062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30325-E277-4CE9-BD38-5F9FFA29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BFA800-52E1-4C01-92BE-53A89110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146B14-FFF3-4C8A-B0BB-481B06B3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ECE98C-B520-4594-865C-C1CA3C13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404095-C655-43D8-AC3D-2F5FD76D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94A03F-0978-40FF-ADFE-120FAD3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EBA040-F93C-4B67-8C83-C35F2A63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921A0-C33E-4E2E-97AF-2B30E54C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6C4C7-C451-4346-AE64-1A6A2704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78E859-FD98-4371-A735-EAE2A14CE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985DE0-31AA-425E-B8A5-3E7B7D3C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EC26DB-B1C0-4F43-947D-3523BD03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7A90D8-2AB5-4613-B128-83FFE2F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3859B-2E67-4684-ADB3-17CCA513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80415C-13E2-4D37-8B4F-DBC7BDC7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A9EACE-3B63-46F8-A023-272E4385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586C9F-044E-4C76-A042-CAF54151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013C37-02C6-410F-9C4E-66C9E907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142774-A97D-4F8C-B028-613D371F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3833E3-5D1A-4277-9F93-A4CC621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946E77-C630-4AAB-AFAC-1BA53287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24713A-A5B0-4819-B354-47BDD24F3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61E8-4E0D-4440-BC1A-374925006B26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E9A04-6334-4D18-A8FB-9CD2F84F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35ED6-B12F-4952-B487-FFFDC68E4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5388-D019-4054-B6B6-90A7B27E7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C99DE-E057-4027-B374-EE8327B8C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Project 3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6B4428-8690-4124-993A-27B8AB88C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EEE591: Python for Rapid Engineering Solutions</a:t>
            </a:r>
          </a:p>
          <a:p>
            <a:pPr algn="l"/>
            <a:r>
              <a:rPr lang="en-US" altLang="zh-TW" dirty="0"/>
              <a:t>Po-Kan Shih</a:t>
            </a:r>
          </a:p>
          <a:p>
            <a:pPr algn="l"/>
            <a:r>
              <a:rPr lang="en-US" altLang="zh-TW" dirty="0"/>
              <a:t>ASU ID: 1214361589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06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0B5A3-5274-4685-8353-056580D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Model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BA72CC0-A7CC-43CD-8B8D-5F21BE527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97" y="2519950"/>
            <a:ext cx="3439005" cy="296268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75D7D2-E9EF-4F96-9924-2B3BC6800CE1}"/>
              </a:ext>
            </a:extLst>
          </p:cNvPr>
          <p:cNvSpPr txBox="1"/>
          <p:nvPr/>
        </p:nvSpPr>
        <p:spPr>
          <a:xfrm>
            <a:off x="1988598" y="390617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 voltage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E37106F-5866-4CE4-B5ED-6F0C1FA223A5}"/>
              </a:ext>
            </a:extLst>
          </p:cNvPr>
          <p:cNvCxnSpPr>
            <a:stCxn id="7" idx="3"/>
          </p:cNvCxnSpPr>
          <p:nvPr/>
        </p:nvCxnSpPr>
        <p:spPr>
          <a:xfrm>
            <a:off x="3622089" y="4090841"/>
            <a:ext cx="985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BF94A1-5737-4A0C-9F5A-4B4A69B940F6}"/>
              </a:ext>
            </a:extLst>
          </p:cNvPr>
          <p:cNvSpPr txBox="1"/>
          <p:nvPr/>
        </p:nvSpPr>
        <p:spPr>
          <a:xfrm>
            <a:off x="5798598" y="194148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resistor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87FFE46-62A4-414D-B0EC-9251F8533055}"/>
              </a:ext>
            </a:extLst>
          </p:cNvPr>
          <p:cNvCxnSpPr/>
          <p:nvPr/>
        </p:nvCxnSpPr>
        <p:spPr>
          <a:xfrm>
            <a:off x="6214369" y="2310817"/>
            <a:ext cx="0" cy="343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2E8AE6-9FA4-447E-BDFF-2C574B230918}"/>
              </a:ext>
            </a:extLst>
          </p:cNvPr>
          <p:cNvSpPr txBox="1"/>
          <p:nvPr/>
        </p:nvSpPr>
        <p:spPr>
          <a:xfrm>
            <a:off x="8223681" y="372150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diode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B1C4B9-1DA5-4B63-B5F6-1460C985001D}"/>
              </a:ext>
            </a:extLst>
          </p:cNvPr>
          <p:cNvCxnSpPr>
            <a:stCxn id="13" idx="1"/>
          </p:cNvCxnSpPr>
          <p:nvPr/>
        </p:nvCxnSpPr>
        <p:spPr>
          <a:xfrm flipH="1">
            <a:off x="7670307" y="3906175"/>
            <a:ext cx="553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FFDA916-9958-4730-962D-83E6CB5DCC3E}"/>
              </a:ext>
            </a:extLst>
          </p:cNvPr>
          <p:cNvCxnSpPr/>
          <p:nvPr/>
        </p:nvCxnSpPr>
        <p:spPr>
          <a:xfrm>
            <a:off x="7217546" y="3098307"/>
            <a:ext cx="0" cy="408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AC48AE-0E59-43BD-93AD-F2D52C5D3C51}"/>
              </a:ext>
            </a:extLst>
          </p:cNvPr>
          <p:cNvSpPr txBox="1"/>
          <p:nvPr/>
        </p:nvSpPr>
        <p:spPr>
          <a:xfrm>
            <a:off x="7217546" y="2992683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diode current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8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C9914-A5DA-406E-B9EB-9E024510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EEC2DB-9C5A-4AE0-B6CA-A4B00688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51" y="1690688"/>
            <a:ext cx="5043049" cy="36457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D10F334-7D87-4324-BD00-0005478D36C1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94432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Parameters</a:t>
                </a:r>
              </a:p>
              <a:p>
                <a:r>
                  <a:rPr lang="en-US" altLang="zh-TW" dirty="0"/>
                  <a:t>Source voltage: 0.1 to 2.5V, 250 steps</a:t>
                </a:r>
              </a:p>
              <a:p>
                <a:r>
                  <a:rPr lang="en-US" altLang="zh-TW" dirty="0"/>
                  <a:t>Boltzmann constant: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1.38∗10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Coulumb</a:t>
                </a:r>
                <a:r>
                  <a:rPr lang="en-US" altLang="zh-TW" dirty="0"/>
                  <a:t> constant 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1.6∗10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</a:t>
                </a:r>
                <a:r>
                  <a:rPr lang="en-US" altLang="zh-TW" sz="1600" dirty="0"/>
                  <a:t>s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Ideality n: 1.5</a:t>
                </a:r>
              </a:p>
              <a:p>
                <a:r>
                  <a:rPr lang="en-US" altLang="zh-TW" dirty="0"/>
                  <a:t>Resistor: 10k Ohms</a:t>
                </a:r>
              </a:p>
              <a:p>
                <a:r>
                  <a:rPr lang="en-US" altLang="zh-TW" dirty="0"/>
                  <a:t>Temperature: 350K</a:t>
                </a:r>
              </a:p>
              <a:p>
                <a:endParaRPr lang="en-US" altLang="zh-TW"/>
              </a:p>
              <a:p>
                <a:r>
                  <a:rPr lang="en-US" altLang="zh-TW"/>
                  <a:t>Take </a:t>
                </a:r>
                <a:r>
                  <a:rPr lang="en-US" altLang="zh-TW" dirty="0"/>
                  <a:t>logarithm on diode current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D10F334-7D87-4324-BD00-0005478D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944329" cy="2862322"/>
              </a:xfrm>
              <a:prstGeom prst="rect">
                <a:avLst/>
              </a:prstGeom>
              <a:blipFill>
                <a:blip r:embed="rId3"/>
                <a:stretch>
                  <a:fillRect l="-1110" t="-1064" b="-2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3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B3F9D-95FC-4165-AE37-3A84861B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E09144-CC95-4945-93DC-81CF792E2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1690688"/>
            <a:ext cx="5119266" cy="36457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042DD8C-04D8-43D2-869C-8E382F6FC3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341180" cy="342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Parameters</a:t>
                </a:r>
              </a:p>
              <a:p>
                <a:r>
                  <a:rPr lang="en-US" altLang="zh-TW" dirty="0"/>
                  <a:t>Source voltage: 0 to 4.9V, 50 steps (from DiodeIV_nonoise.txt)</a:t>
                </a:r>
              </a:p>
              <a:p>
                <a:r>
                  <a:rPr lang="en-US" altLang="zh-TW" dirty="0"/>
                  <a:t>Boltzmann constant: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/>
                        </m:ctrlPr>
                      </m:sSupPr>
                      <m:e>
                        <m:r>
                          <a:rPr lang="en-US" altLang="zh-TW" i="1"/>
                          <m:t>1.38∗10</m:t>
                        </m:r>
                      </m:e>
                      <m:sup>
                        <m:r>
                          <a:rPr lang="en-US" altLang="zh-TW" i="1"/>
                          <m:t>−23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Coulumb</a:t>
                </a:r>
                <a:r>
                  <a:rPr lang="en-US" altLang="zh-TW" dirty="0"/>
                  <a:t> constant 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/>
                        </m:ctrlPr>
                      </m:sSupPr>
                      <m:e>
                        <m:r>
                          <a:rPr lang="en-US" altLang="zh-TW" i="1"/>
                          <m:t>1.6∗10</m:t>
                        </m:r>
                      </m:e>
                      <m:sup>
                        <m:r>
                          <a:rPr lang="en-US" altLang="zh-TW" i="1"/>
                          <m:t>−19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Temperature: 375K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Find optimal Ideality, resistor, and barrier height </a:t>
                </a:r>
                <a:r>
                  <a:rPr lang="el-GR" altLang="zh-TW" dirty="0">
                    <a:cs typeface="Times New Roman" panose="02020603050405020304" pitchFamily="18" charset="0"/>
                  </a:rPr>
                  <a:t>φ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 to best fir the measure diode current in DiodeIV_nonoise.txt using least square iteration </a:t>
                </a:r>
                <a:endParaRPr lang="en-US" altLang="zh-TW" dirty="0"/>
              </a:p>
              <a:p>
                <a:r>
                  <a:rPr lang="en-US" altLang="zh-TW" dirty="0"/>
                  <a:t>Take logarithm on diode current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042DD8C-04D8-43D2-869C-8E382F6F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341180" cy="3428759"/>
              </a:xfrm>
              <a:prstGeom prst="rect">
                <a:avLst/>
              </a:prstGeom>
              <a:blipFill>
                <a:blip r:embed="rId3"/>
                <a:stretch>
                  <a:fillRect l="-1264" t="-888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21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4BB8C-16BE-49CD-89E3-684750B1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EAEAC-A87B-47CA-9835-A30F6357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406"/>
            <a:ext cx="2606336" cy="5262979"/>
          </a:xfrm>
        </p:spPr>
        <p:txBody>
          <a:bodyPr>
            <a:normAutofit/>
          </a:bodyPr>
          <a:lstStyle/>
          <a:p>
            <a:endParaRPr lang="en-US" altLang="zh-TW" sz="1000" dirty="0"/>
          </a:p>
          <a:p>
            <a:endParaRPr lang="zh-TW" altLang="en-US" sz="1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CCE9C7-E3C1-41FA-87FD-4DAAABD5B129}"/>
              </a:ext>
            </a:extLst>
          </p:cNvPr>
          <p:cNvSpPr txBox="1"/>
          <p:nvPr/>
        </p:nvSpPr>
        <p:spPr>
          <a:xfrm>
            <a:off x="4549066" y="1349406"/>
            <a:ext cx="3506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Iteration  R (ohm)  Phi         n             error </a:t>
            </a:r>
          </a:p>
          <a:p>
            <a:r>
              <a:rPr lang="en-US" altLang="zh-TW" sz="1400" dirty="0"/>
              <a:t>21             998.54    0.5993  1.2035   5.85e-02</a:t>
            </a:r>
          </a:p>
          <a:p>
            <a:r>
              <a:rPr lang="en-US" altLang="zh-TW" sz="1400" dirty="0"/>
              <a:t>22             998.80    0.5995  1.2027   4.80e-02</a:t>
            </a:r>
          </a:p>
          <a:p>
            <a:r>
              <a:rPr lang="en-US" altLang="zh-TW" sz="1400" dirty="0"/>
              <a:t>23             999.02    0.5997  1.2020   3.93e-02</a:t>
            </a:r>
          </a:p>
          <a:p>
            <a:r>
              <a:rPr lang="en-US" altLang="zh-TW" sz="1400" dirty="0"/>
              <a:t>24             999.20    0.5999  1.2014   3.22e-02</a:t>
            </a:r>
          </a:p>
          <a:p>
            <a:r>
              <a:rPr lang="en-US" altLang="zh-TW" sz="1400" dirty="0"/>
              <a:t>25             999.34    0.6000  1.2010   2.64e-02</a:t>
            </a:r>
          </a:p>
          <a:p>
            <a:r>
              <a:rPr lang="en-US" altLang="zh-TW" sz="1400" dirty="0"/>
              <a:t>26             999.46    0.6001  1.2006   2.16e-02</a:t>
            </a:r>
          </a:p>
          <a:p>
            <a:r>
              <a:rPr lang="en-US" altLang="zh-TW" sz="1400" dirty="0"/>
              <a:t>27             999.56    0.6002  1.2003   1.77e-02</a:t>
            </a:r>
          </a:p>
          <a:p>
            <a:r>
              <a:rPr lang="en-US" altLang="zh-TW" sz="1400" dirty="0"/>
              <a:t>28             999.64    0.6002  1.2001   1.45e-02</a:t>
            </a:r>
          </a:p>
          <a:p>
            <a:r>
              <a:rPr lang="en-US" altLang="zh-TW" sz="1400" dirty="0"/>
              <a:t>29             999.70    0.6003  1.1999   1.19e-02</a:t>
            </a:r>
          </a:p>
          <a:p>
            <a:r>
              <a:rPr lang="en-US" altLang="zh-TW" sz="1400" dirty="0"/>
              <a:t>30             999.76    0.6003  1.1997   9.75e-03</a:t>
            </a:r>
          </a:p>
          <a:p>
            <a:r>
              <a:rPr lang="en-US" altLang="zh-TW" sz="1400" dirty="0"/>
              <a:t>31             999.80    0.6004  1.1996   7.99e-03</a:t>
            </a:r>
          </a:p>
          <a:p>
            <a:r>
              <a:rPr lang="en-US" altLang="zh-TW" sz="1400" dirty="0"/>
              <a:t>32             999.84    0.6004  1.1994   6.55e-03</a:t>
            </a:r>
          </a:p>
          <a:p>
            <a:r>
              <a:rPr lang="en-US" altLang="zh-TW" sz="1400" dirty="0"/>
              <a:t>33             999.87    0.6004  1.1993   5.36e-03</a:t>
            </a:r>
          </a:p>
          <a:p>
            <a:r>
              <a:rPr lang="en-US" altLang="zh-TW" sz="1400" dirty="0"/>
              <a:t>34             999.89    0.6004  1.1993   4.40e-03</a:t>
            </a:r>
          </a:p>
          <a:p>
            <a:r>
              <a:rPr lang="en-US" altLang="zh-TW" sz="1400" dirty="0"/>
              <a:t>35             999.91    0.6005  1.1992   3.60e-03</a:t>
            </a:r>
          </a:p>
          <a:p>
            <a:r>
              <a:rPr lang="en-US" altLang="zh-TW" sz="1400" dirty="0"/>
              <a:t>36             999.93    0.6005  1.1992   2.95e-03</a:t>
            </a:r>
          </a:p>
          <a:p>
            <a:r>
              <a:rPr lang="en-US" altLang="zh-TW" sz="1400" dirty="0"/>
              <a:t>37             999.94    0.6005  1.1991   2.42e-03</a:t>
            </a:r>
          </a:p>
          <a:p>
            <a:r>
              <a:rPr lang="en-US" altLang="zh-TW" sz="1400" dirty="0"/>
              <a:t>38             999.95    0.6005  1.1991   1.98e-03</a:t>
            </a:r>
          </a:p>
          <a:p>
            <a:r>
              <a:rPr lang="en-US" altLang="zh-TW" sz="1400" dirty="0"/>
              <a:t>39             999.96    0.6005  1.1991   1.62e-03</a:t>
            </a:r>
          </a:p>
          <a:p>
            <a:r>
              <a:rPr lang="en-US" altLang="zh-TW" sz="1400" dirty="0"/>
              <a:t>40             999.97    0.6005  1.1990   1.33e-03</a:t>
            </a:r>
          </a:p>
          <a:p>
            <a:r>
              <a:rPr lang="en-US" altLang="zh-TW" sz="1400" dirty="0"/>
              <a:t>41             999.97    0.6005  1.1990   1.09e-03</a:t>
            </a:r>
          </a:p>
          <a:p>
            <a:r>
              <a:rPr lang="en-US" altLang="zh-TW" sz="1400" dirty="0"/>
              <a:t>42             999.98    0.6005  1.1990   8.93e-04</a:t>
            </a:r>
          </a:p>
          <a:p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302AED-E1C8-4889-8DAA-611CEDCC05A4}"/>
              </a:ext>
            </a:extLst>
          </p:cNvPr>
          <p:cNvSpPr txBox="1"/>
          <p:nvPr/>
        </p:nvSpPr>
        <p:spPr>
          <a:xfrm>
            <a:off x="838199" y="1349406"/>
            <a:ext cx="37108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Iteration    R (ohm)  Phi        n              error</a:t>
            </a:r>
          </a:p>
          <a:p>
            <a:r>
              <a:rPr lang="en-US" altLang="zh-TW" sz="1400" dirty="0"/>
              <a:t>1                 710.30    0.5448  1.4588   7.41e+00</a:t>
            </a:r>
          </a:p>
          <a:p>
            <a:r>
              <a:rPr lang="en-US" altLang="zh-TW" sz="1400" dirty="0"/>
              <a:t>2                 934.20    0.5486  1.4107   2.49e+00</a:t>
            </a:r>
          </a:p>
          <a:p>
            <a:r>
              <a:rPr lang="en-US" altLang="zh-TW" sz="1400" dirty="0"/>
              <a:t>3                 952.39    0.5576  1.3710   1.98e+00</a:t>
            </a:r>
          </a:p>
          <a:p>
            <a:r>
              <a:rPr lang="en-US" altLang="zh-TW" sz="1400" dirty="0"/>
              <a:t>4                 960.26    0.5652  1.3388   1.64e+00</a:t>
            </a:r>
          </a:p>
          <a:p>
            <a:r>
              <a:rPr lang="en-US" altLang="zh-TW" sz="1400" dirty="0"/>
              <a:t>5                 966.80    0.5715  1.3127   1.36e+00</a:t>
            </a:r>
          </a:p>
          <a:p>
            <a:r>
              <a:rPr lang="en-US" altLang="zh-TW" sz="1400" dirty="0"/>
              <a:t>6                 972.40    0.5767  1.2916   1.12e+00</a:t>
            </a:r>
          </a:p>
          <a:p>
            <a:r>
              <a:rPr lang="en-US" altLang="zh-TW" sz="1400" dirty="0"/>
              <a:t>7                 977.13    0.5809  1.2745   9.28e-01</a:t>
            </a:r>
          </a:p>
          <a:p>
            <a:r>
              <a:rPr lang="en-US" altLang="zh-TW" sz="1400" dirty="0"/>
              <a:t>8                 981.10    0.5844  1.2606   7.65e-01</a:t>
            </a:r>
          </a:p>
          <a:p>
            <a:r>
              <a:rPr lang="en-US" altLang="zh-TW" sz="1400" dirty="0"/>
              <a:t>9                 984.42    0.5873  1.2493   6.30e-01</a:t>
            </a:r>
          </a:p>
          <a:p>
            <a:r>
              <a:rPr lang="en-US" altLang="zh-TW" sz="1400" dirty="0"/>
              <a:t>10               987.17    0.5897  1.2401   5.18e-01</a:t>
            </a:r>
          </a:p>
          <a:p>
            <a:r>
              <a:rPr lang="en-US" altLang="zh-TW" sz="1400" dirty="0"/>
              <a:t>11               989.44    0.5916  1.2326   4.25e-01</a:t>
            </a:r>
          </a:p>
          <a:p>
            <a:r>
              <a:rPr lang="en-US" altLang="zh-TW" sz="1400" dirty="0"/>
              <a:t>12               991.32    0.5932  1.2265   3.49e-01</a:t>
            </a:r>
          </a:p>
          <a:p>
            <a:r>
              <a:rPr lang="en-US" altLang="zh-TW" sz="1400" dirty="0"/>
              <a:t>13               992.87    0.5945  1.2214   2.87e-01</a:t>
            </a:r>
          </a:p>
          <a:p>
            <a:r>
              <a:rPr lang="en-US" altLang="zh-TW" sz="1400" dirty="0"/>
              <a:t>14               994.15    0.5956  1.2174   2.35e-01</a:t>
            </a:r>
          </a:p>
          <a:p>
            <a:r>
              <a:rPr lang="en-US" altLang="zh-TW" sz="1400" dirty="0"/>
              <a:t>15               995.20    0.5965  1.2140   1.93e-01</a:t>
            </a:r>
          </a:p>
          <a:p>
            <a:r>
              <a:rPr lang="en-US" altLang="zh-TW" sz="1400" dirty="0"/>
              <a:t>16               996.06    0.5972  1.2113   1.58e-01</a:t>
            </a:r>
          </a:p>
          <a:p>
            <a:r>
              <a:rPr lang="en-US" altLang="zh-TW" sz="1400" dirty="0"/>
              <a:t>17               996.77    0.5978  1.2090   1.30e-01</a:t>
            </a:r>
          </a:p>
          <a:p>
            <a:r>
              <a:rPr lang="en-US" altLang="zh-TW" sz="1400" dirty="0"/>
              <a:t>18               997.35    0.5983  1.2072   1.06e-01</a:t>
            </a:r>
          </a:p>
          <a:p>
            <a:r>
              <a:rPr lang="en-US" altLang="zh-TW" sz="1400" dirty="0"/>
              <a:t>19               997.83    0.5987  1.2057   8.71e-02</a:t>
            </a:r>
          </a:p>
          <a:p>
            <a:r>
              <a:rPr lang="en-US" altLang="zh-TW" sz="1400" dirty="0"/>
              <a:t>20               998.22    0.5990  1.2045   7.14e-02</a:t>
            </a:r>
          </a:p>
        </p:txBody>
      </p:sp>
    </p:spTree>
    <p:extLst>
      <p:ext uri="{BB962C8B-B14F-4D97-AF65-F5344CB8AC3E}">
        <p14:creationId xmlns:p14="http://schemas.microsoft.com/office/powerpoint/2010/main" val="74474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368</Words>
  <Application>Microsoft Office PowerPoint</Application>
  <PresentationFormat>寬螢幕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Project 3 Report</vt:lpstr>
      <vt:lpstr>Circuit Model</vt:lpstr>
      <vt:lpstr>Problem 1</vt:lpstr>
      <vt:lpstr>Problem 2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Report</dc:title>
  <dc:creator>William</dc:creator>
  <cp:lastModifiedBy>William</cp:lastModifiedBy>
  <cp:revision>45</cp:revision>
  <dcterms:created xsi:type="dcterms:W3CDTF">2019-03-31T01:29:44Z</dcterms:created>
  <dcterms:modified xsi:type="dcterms:W3CDTF">2019-04-01T04:55:52Z</dcterms:modified>
</cp:coreProperties>
</file>