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1c594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1c594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1c594d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61c594d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Learning React + css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Front-end not formatted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No Drag and drop yet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Links now public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Audio objects → MongoDB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Can upload from front-end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00" y="555600"/>
            <a:ext cx="4146599" cy="202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Connected the </a:t>
            </a:r>
            <a:r>
              <a:rPr lang="en" sz="2000">
                <a:solidFill>
                  <a:schemeClr val="dk1"/>
                </a:solidFill>
              </a:rPr>
              <a:t>signup</a:t>
            </a:r>
            <a:r>
              <a:rPr lang="en" sz="2000">
                <a:solidFill>
                  <a:schemeClr val="dk1"/>
                </a:solidFill>
              </a:rPr>
              <a:t> page to the server.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Fixed user-input validation.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Handled when a user tries to create an account with an email already in use.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2808" r="0" t="0"/>
          <a:stretch/>
        </p:blipFill>
        <p:spPr>
          <a:xfrm>
            <a:off x="5566100" y="0"/>
            <a:ext cx="3577899" cy="27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967" y="2714175"/>
            <a:ext cx="3232159" cy="24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636913" y="1621900"/>
            <a:ext cx="1905300" cy="1962600"/>
            <a:chOff x="6765288" y="1957150"/>
            <a:chExt cx="1905300" cy="1962600"/>
          </a:xfrm>
        </p:grpSpPr>
        <p:sp>
          <p:nvSpPr>
            <p:cNvPr id="85" name="Google Shape;85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6863388" y="26777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Finish b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ack-end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</a:t>
              </a: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s3 connection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Sync s3 and mongoDB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2307288" y="1918438"/>
            <a:ext cx="594300" cy="36900"/>
          </a:xfrm>
          <a:prstGeom prst="roundRect">
            <a:avLst>
              <a:gd fmla="val 0" name="adj"/>
            </a:avLst>
          </a:prstGeom>
          <a:solidFill>
            <a:srgbClr val="A72A1E"/>
          </a:solidFill>
          <a:ln cap="flat" cmpd="sng" w="952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2A1E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666688" y="1621900"/>
            <a:ext cx="1905300" cy="1887575"/>
            <a:chOff x="6765288" y="1957150"/>
            <a:chExt cx="1905300" cy="1887575"/>
          </a:xfrm>
        </p:grpSpPr>
        <p:sp>
          <p:nvSpPr>
            <p:cNvPr id="91" name="Google Shape;91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14300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Implement login page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6"/>
          <p:cNvSpPr/>
          <p:nvPr/>
        </p:nvSpPr>
        <p:spPr>
          <a:xfrm>
            <a:off x="4344688" y="191843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696463" y="1621900"/>
            <a:ext cx="1905300" cy="1962600"/>
            <a:chOff x="6757663" y="1957150"/>
            <a:chExt cx="1905300" cy="1962600"/>
          </a:xfrm>
        </p:grpSpPr>
        <p:sp>
          <p:nvSpPr>
            <p:cNvPr id="97" name="Google Shape;97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Sign up functionality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Audio upload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6601763" y="1621900"/>
            <a:ext cx="1905300" cy="1962600"/>
            <a:chOff x="6765288" y="1957150"/>
            <a:chExt cx="1905300" cy="1962600"/>
          </a:xfrm>
        </p:grpSpPr>
        <p:sp>
          <p:nvSpPr>
            <p:cNvPr id="102" name="Google Shape;10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72A1E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863388" y="26777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Audio Visualizers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765288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Create 2 sketches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Implement customizability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6273988" y="191843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945425"/>
            <a:ext cx="8288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3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70"/>
              <a:buChar char="-"/>
            </a:pPr>
            <a:r>
              <a:rPr lang="en"/>
              <a:t>Account creation / login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Uploading and retrieving audio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Downloading Output Video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Deepcourse’s Feedback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Red and green text on sign up page is hard to read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need to show passing requirements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Framework looks good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Deepcourse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colors and UI will be adjusted as suggested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