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70f5f51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70f5f51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43e557b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43e557b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8f08e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8f08e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362e2fc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362e2fc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61c594d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61c594d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a12688d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a12688d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12688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12688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70150"/>
            <a:ext cx="8520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Audiovision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98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Team Codescapes 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Miguel Vazquez and Luc Tang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</p:txBody>
      </p:sp>
      <p:sp>
        <p:nvSpPr>
          <p:cNvPr id="61" name="Google Shape;61;p13"/>
          <p:cNvSpPr/>
          <p:nvPr/>
        </p:nvSpPr>
        <p:spPr>
          <a:xfrm flipH="1" rot="10800000">
            <a:off x="5938025" y="2778475"/>
            <a:ext cx="506700" cy="43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 rot="10751937">
            <a:off x="5928655" y="2735763"/>
            <a:ext cx="528887" cy="533716"/>
          </a:xfrm>
          <a:custGeom>
            <a:rect b="b" l="l" r="r" t="t"/>
            <a:pathLst>
              <a:path extrusionOk="0" h="15054" w="20258">
                <a:moveTo>
                  <a:pt x="0" y="7434"/>
                </a:moveTo>
                <a:lnTo>
                  <a:pt x="5947" y="15054"/>
                </a:lnTo>
                <a:lnTo>
                  <a:pt x="14683" y="0"/>
                </a:lnTo>
                <a:lnTo>
                  <a:pt x="20258" y="7434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updates: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8960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Blocks: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Trying to use uploaded audio in sketch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Audio playback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Click to play/pause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225" y="2011899"/>
            <a:ext cx="3552675" cy="304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375" y="285750"/>
            <a:ext cx="34861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18200" y="277275"/>
            <a:ext cx="2808000" cy="5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</a:t>
            </a:r>
            <a:r>
              <a:rPr b="1" lang="en"/>
              <a:t>-end updates: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18200" y="896975"/>
            <a:ext cx="4380900" cy="3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Added audios to the database to be used by guest users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Created the API to get those audios in the client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The client can see the audios and select them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Added animations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Blockers: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Need to send to the visualization page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392" y="3380350"/>
            <a:ext cx="3129608" cy="17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23861" l="0" r="0" t="0"/>
          <a:stretch/>
        </p:blipFill>
        <p:spPr>
          <a:xfrm>
            <a:off x="4835500" y="0"/>
            <a:ext cx="2169874" cy="33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Milestones:</a:t>
            </a: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1651800" y="1590450"/>
            <a:ext cx="1905300" cy="1887575"/>
            <a:chOff x="6765288" y="1957150"/>
            <a:chExt cx="1905300" cy="1887575"/>
          </a:xfrm>
        </p:grpSpPr>
        <p:sp>
          <p:nvSpPr>
            <p:cNvPr id="85" name="Google Shape;85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58585"/>
                </a:solidFill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Finishing touches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6765288" y="3107325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14300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Working audio-reactive sketch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Dynamic parameters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9" name="Google Shape;89;p16"/>
          <p:cNvSpPr/>
          <p:nvPr/>
        </p:nvSpPr>
        <p:spPr>
          <a:xfrm>
            <a:off x="3329800" y="1886988"/>
            <a:ext cx="5943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8585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3681575" y="1590450"/>
            <a:ext cx="1905300" cy="1962600"/>
            <a:chOff x="6757663" y="1957150"/>
            <a:chExt cx="1905300" cy="1962600"/>
          </a:xfrm>
        </p:grpSpPr>
        <p:sp>
          <p:nvSpPr>
            <p:cNvPr id="91" name="Google Shape;91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58585"/>
                </a:solidFill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6855750" y="264368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Finalize prototype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6757663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Test for and fix bugs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Present working prototype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5586875" y="1590450"/>
            <a:ext cx="1905300" cy="1962600"/>
            <a:chOff x="6765288" y="1957150"/>
            <a:chExt cx="1905300" cy="1962600"/>
          </a:xfrm>
        </p:grpSpPr>
        <p:sp>
          <p:nvSpPr>
            <p:cNvPr id="96" name="Google Shape;96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58585"/>
                </a:solidFill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6863388" y="280083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Non-essential features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6765288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Exporting audio visual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Redesigning colors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" name="Google Shape;100;p16"/>
          <p:cNvSpPr/>
          <p:nvPr/>
        </p:nvSpPr>
        <p:spPr>
          <a:xfrm>
            <a:off x="5259100" y="1886988"/>
            <a:ext cx="5943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858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3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osting methods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099500"/>
            <a:ext cx="82884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Several web hosting services offer free plans for students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InfinityFree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AwardSpace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000webhost</a:t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Two Seniors 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Add instructions on how to install prerequisites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Logging in needs some feedback on what the status of the account creation/log in 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More status messages throughout website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Cookies and upload audio working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Easy setup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Response: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Bugs will be fixed throughout the next weeks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More messages will be displayed for users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Demo!</a:t>
            </a:r>
            <a:endParaRPr sz="9000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Team Treehouse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feedback: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and concise documentation. Setup was easy and straightforward.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 feedback: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Organized </a:t>
            </a:r>
            <a:r>
              <a:rPr lang="en"/>
              <a:t>layout and clean UI.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Login functionality works as expected.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Looking forward to the completion of the visualization feature!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