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70f5f51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70f5f51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43e557b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43e557b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28f08e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28f08e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362e2fc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362e2fc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a12688d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a12688d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a277c0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a277c0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70150"/>
            <a:ext cx="8520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Audiovision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98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Team Codescapes 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Miguel Vazquez and Luc Tang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</p:txBody>
      </p:sp>
      <p:sp>
        <p:nvSpPr>
          <p:cNvPr id="61" name="Google Shape;61;p13"/>
          <p:cNvSpPr/>
          <p:nvPr/>
        </p:nvSpPr>
        <p:spPr>
          <a:xfrm flipH="1" rot="10800000">
            <a:off x="5938025" y="2778475"/>
            <a:ext cx="506700" cy="43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flipH="1" rot="10751937">
            <a:off x="5928655" y="2735763"/>
            <a:ext cx="528887" cy="533716"/>
          </a:xfrm>
          <a:custGeom>
            <a:rect b="b" l="l" r="r" t="t"/>
            <a:pathLst>
              <a:path extrusionOk="0" h="15054" w="20258">
                <a:moveTo>
                  <a:pt x="0" y="7434"/>
                </a:moveTo>
                <a:lnTo>
                  <a:pt x="5947" y="15054"/>
                </a:lnTo>
                <a:lnTo>
                  <a:pt x="14683" y="0"/>
                </a:lnTo>
                <a:lnTo>
                  <a:pt x="20258" y="7434"/>
                </a:ln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updates: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8960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Fixed guest page visualization not working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Created user audio libraries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500" y="718159"/>
            <a:ext cx="2808000" cy="3707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18200" y="521425"/>
            <a:ext cx="2808000" cy="5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</a:t>
            </a:r>
            <a:r>
              <a:rPr b="1" lang="en"/>
              <a:t>-end updates: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18200" y="1355100"/>
            <a:ext cx="43809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Fixed bugs in visualization page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Started implementing a </a:t>
            </a:r>
            <a:r>
              <a:rPr lang="en" sz="2000">
                <a:solidFill>
                  <a:schemeClr val="dk1"/>
                </a:solidFill>
              </a:rPr>
              <a:t>waveform</a:t>
            </a:r>
            <a:r>
              <a:rPr lang="en" sz="2000">
                <a:solidFill>
                  <a:schemeClr val="dk1"/>
                </a:solidFill>
              </a:rPr>
              <a:t> visualization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Created SketchMenu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Started adding </a:t>
            </a:r>
            <a:r>
              <a:rPr lang="en" sz="2000">
                <a:solidFill>
                  <a:schemeClr val="dk1"/>
                </a:solidFill>
              </a:rPr>
              <a:t>customization</a:t>
            </a:r>
            <a:r>
              <a:rPr lang="en" sz="2000">
                <a:solidFill>
                  <a:schemeClr val="dk1"/>
                </a:solidFill>
              </a:rPr>
              <a:t> to sketches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075" y="521425"/>
            <a:ext cx="4320926" cy="199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075" y="2801683"/>
            <a:ext cx="4320925" cy="2020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Status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Completed: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User Registration/Login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Select/Upload audio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Create visualization from audio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Unc</a:t>
            </a:r>
            <a:r>
              <a:rPr lang="en" sz="2000">
                <a:solidFill>
                  <a:schemeClr val="dk1"/>
                </a:solidFill>
              </a:rPr>
              <a:t>ompleted: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Visual customization menu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Download visualization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May not implement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Drag and drop a file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osting methods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99500"/>
            <a:ext cx="82884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Amazon EC2 for frontend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Amazon DocumentDB/AWS for mongoDB hosting</a:t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Demo!</a:t>
            </a:r>
            <a:endParaRPr sz="90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Team Thrive Today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Great looking website, home page is very unique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Color </a:t>
            </a:r>
            <a:r>
              <a:rPr lang="en"/>
              <a:t>picker</a:t>
            </a:r>
            <a:r>
              <a:rPr lang="en"/>
              <a:t> wasn't working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