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70f5f51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70f5f51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70ce43564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70ce43564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70f5f513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70f5f513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70f5f513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70f5f513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70ce43564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70ce43564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0ce4356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70ce4356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Audio Visualizer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0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Website where the users can </a:t>
            </a:r>
            <a:r>
              <a:rPr b="1"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upload or select</a:t>
            </a: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 audio file to generate reactive visuals. 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website will generate </a:t>
            </a: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customizable visuals</a:t>
            </a: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based on properties of the audio file.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user will be able to select from a variety of different styles and color pallets for the visuals being displayed.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25" y="1279050"/>
            <a:ext cx="37065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tools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644663" y="419125"/>
            <a:ext cx="41664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We’ll make use of the MERN stack.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 - MongoDB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 - Express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- React (p5.js)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 - Node.js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400" y="2410900"/>
            <a:ext cx="2595901" cy="1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475" y="2410900"/>
            <a:ext cx="4053600" cy="27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634125" y="3494050"/>
            <a:ext cx="108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(Audio analysis)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130900" y="13654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1537473" y="1074525"/>
            <a:ext cx="1755002" cy="1897977"/>
            <a:chOff x="571536" y="1957150"/>
            <a:chExt cx="1755002" cy="1897977"/>
          </a:xfrm>
        </p:grpSpPr>
        <p:sp>
          <p:nvSpPr>
            <p:cNvPr id="83" name="Google Shape;83;p1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1230636" y="2093799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617438" y="2806350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Create 14 Week plan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Prototype done by April 3rd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3665360" y="1074525"/>
            <a:ext cx="1709103" cy="1897977"/>
            <a:chOff x="2699423" y="1957150"/>
            <a:chExt cx="1709103" cy="1897977"/>
          </a:xfrm>
        </p:grpSpPr>
        <p:sp>
          <p:nvSpPr>
            <p:cNvPr id="88" name="Google Shape;88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2699425" y="26829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Set up Github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3329823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1560423" y="3125050"/>
            <a:ext cx="1709102" cy="1897977"/>
            <a:chOff x="6863386" y="1957150"/>
            <a:chExt cx="1709102" cy="1897977"/>
          </a:xfrm>
        </p:grpSpPr>
        <p:sp>
          <p:nvSpPr>
            <p:cNvPr id="93" name="Google Shape;93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Set up IDE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" name="Google Shape;97;p16"/>
          <p:cNvSpPr/>
          <p:nvPr/>
        </p:nvSpPr>
        <p:spPr>
          <a:xfrm>
            <a:off x="5303113" y="13654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130888" y="34267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6"/>
          <p:cNvGrpSpPr/>
          <p:nvPr/>
        </p:nvGrpSpPr>
        <p:grpSpPr>
          <a:xfrm>
            <a:off x="5897423" y="1074525"/>
            <a:ext cx="1709103" cy="1897977"/>
            <a:chOff x="2699423" y="1957150"/>
            <a:chExt cx="1709103" cy="1897977"/>
          </a:xfrm>
        </p:grpSpPr>
        <p:sp>
          <p:nvSpPr>
            <p:cNvPr id="100" name="Google Shape;100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699425" y="26829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UI sketches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Login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3335573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3632738" y="3130250"/>
            <a:ext cx="1905300" cy="1887575"/>
            <a:chOff x="6765288" y="1957150"/>
            <a:chExt cx="1905300" cy="1887575"/>
          </a:xfrm>
        </p:grpSpPr>
        <p:sp>
          <p:nvSpPr>
            <p:cNvPr id="105" name="Google Shape;105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Build back-end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D3B45"/>
                  </a:solidFill>
                  <a:latin typeface="Roboto"/>
                  <a:ea typeface="Roboto"/>
                  <a:cs typeface="Roboto"/>
                  <a:sym typeface="Roboto"/>
                </a:rPr>
                <a:t>✅Database connected</a:t>
              </a:r>
              <a:endParaRPr sz="1200">
                <a:solidFill>
                  <a:srgbClr val="2D3B4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2D3B45"/>
                  </a:solidFill>
                  <a:latin typeface="Roboto"/>
                  <a:ea typeface="Roboto"/>
                  <a:cs typeface="Roboto"/>
                  <a:sym typeface="Roboto"/>
                </a:rPr>
                <a:t>Build REST API</a:t>
              </a:r>
              <a:endParaRPr sz="1200">
                <a:solidFill>
                  <a:srgbClr val="2D3B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Google Shape;109;p16"/>
          <p:cNvSpPr/>
          <p:nvPr/>
        </p:nvSpPr>
        <p:spPr>
          <a:xfrm>
            <a:off x="5303113" y="34267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662513" y="3130250"/>
            <a:ext cx="1905300" cy="1887575"/>
            <a:chOff x="6765288" y="1957150"/>
            <a:chExt cx="1905300" cy="1887575"/>
          </a:xfrm>
        </p:grpSpPr>
        <p:sp>
          <p:nvSpPr>
            <p:cNvPr id="111" name="Google Shape;111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Start front</a:t>
              </a: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-end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D3B45"/>
                  </a:solidFill>
                  <a:latin typeface="Roboto"/>
                  <a:ea typeface="Roboto"/>
                  <a:cs typeface="Roboto"/>
                  <a:sym typeface="Roboto"/>
                </a:rPr>
                <a:t>Refine UI sketches</a:t>
              </a:r>
              <a:endParaRPr sz="1200">
                <a:solidFill>
                  <a:srgbClr val="2D3B4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2D3B45"/>
                  </a:solidFill>
                  <a:latin typeface="Roboto"/>
                  <a:ea typeface="Roboto"/>
                  <a:cs typeface="Roboto"/>
                  <a:sym typeface="Roboto"/>
                </a:rPr>
                <a:t>Implement main page</a:t>
              </a:r>
              <a:endParaRPr sz="1200">
                <a:solidFill>
                  <a:srgbClr val="2D3B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52475"/>
            <a:ext cx="4703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user can upload an audio file by clicking on the button that says “Upload Audio File”.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 user can also drag and drop the audio file into a drag and drop area.</a:t>
            </a:r>
            <a:endParaRPr sz="20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945" y="1005675"/>
            <a:ext cx="3684525" cy="31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sign up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users will be able to create an account to access more features like downloading a video of the </a:t>
            </a:r>
            <a:r>
              <a:rPr lang="en"/>
              <a:t>visualizations</a:t>
            </a:r>
            <a:r>
              <a:rPr lang="en"/>
              <a:t>. 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2178088"/>
            <a:ext cx="54578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27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675" y="449388"/>
            <a:ext cx="6054050" cy="42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 that inspired our team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liked how the Codescapes team created a timeline for the entire project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 in both teams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Both of our teams are using MERN stack, so we can collaborate with each other here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 for team Codescapes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Map out the different components in your website before jumping </a:t>
            </a:r>
            <a:r>
              <a:rPr lang="en" sz="1600"/>
              <a:t>into</a:t>
            </a:r>
            <a:r>
              <a:rPr lang="en" sz="1600"/>
              <a:t> code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