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70f5f51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70f5f51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43e557b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43e557b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28f08e1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28f08e1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43e557b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43e557b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61c594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61c594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61c594d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61c594d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470150"/>
            <a:ext cx="8520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Audiovision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298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Team Codescapes 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Miguel Vazquez and Luc Tang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</p:txBody>
      </p:sp>
      <p:sp>
        <p:nvSpPr>
          <p:cNvPr id="61" name="Google Shape;61;p13"/>
          <p:cNvSpPr/>
          <p:nvPr/>
        </p:nvSpPr>
        <p:spPr>
          <a:xfrm flipH="1" rot="10800000">
            <a:off x="5938025" y="2778475"/>
            <a:ext cx="506700" cy="43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 rot="10751937">
            <a:off x="5928655" y="2735763"/>
            <a:ext cx="528887" cy="533716"/>
          </a:xfrm>
          <a:custGeom>
            <a:rect b="b" l="l" r="r" t="t"/>
            <a:pathLst>
              <a:path extrusionOk="0" h="15054" w="20258">
                <a:moveTo>
                  <a:pt x="0" y="7434"/>
                </a:moveTo>
                <a:lnTo>
                  <a:pt x="5947" y="15054"/>
                </a:lnTo>
                <a:lnTo>
                  <a:pt x="14683" y="0"/>
                </a:lnTo>
                <a:lnTo>
                  <a:pt x="20258" y="7434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updates</a:t>
            </a:r>
            <a:r>
              <a:rPr lang="en"/>
              <a:t>: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8960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Blocks: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Not much REST documentation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Implemented posting audio to s3 and mongoDB (aws-connection)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10945" l="0" r="0" t="9041"/>
          <a:stretch/>
        </p:blipFill>
        <p:spPr>
          <a:xfrm>
            <a:off x="0" y="0"/>
            <a:ext cx="5381250" cy="24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1286625" y="381250"/>
            <a:ext cx="2808000" cy="5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</a:t>
            </a:r>
            <a:r>
              <a:rPr b="1" lang="en"/>
              <a:t>-end updates: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286625" y="98205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Implemented the initial design of the upload page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Implemented the login/sign up page.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Utilized React Router to connect the pages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375" y="3309425"/>
            <a:ext cx="3965626" cy="18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7525" y="0"/>
            <a:ext cx="3476476" cy="257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Milestones: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311698" y="1341350"/>
            <a:ext cx="1709102" cy="1897977"/>
            <a:chOff x="6863386" y="1957150"/>
            <a:chExt cx="1709102" cy="1897977"/>
          </a:xfrm>
        </p:grpSpPr>
        <p:sp>
          <p:nvSpPr>
            <p:cNvPr id="84" name="Google Shape;84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Improve back-end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Connect to s3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Separate API calls by page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" name="Google Shape;88;p16"/>
          <p:cNvSpPr/>
          <p:nvPr/>
        </p:nvSpPr>
        <p:spPr>
          <a:xfrm>
            <a:off x="1882163" y="16430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2384013" y="1346550"/>
            <a:ext cx="1905300" cy="1962600"/>
            <a:chOff x="6765288" y="1957150"/>
            <a:chExt cx="1905300" cy="1962600"/>
          </a:xfrm>
        </p:grpSpPr>
        <p:sp>
          <p:nvSpPr>
            <p:cNvPr id="90" name="Google Shape;90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58585"/>
                </a:solidFill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863363" y="281957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Complete b</a:t>
              </a: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ack-end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6765288" y="3182350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Test </a:t>
              </a: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s3 connection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Sync s3 and mongoDB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" name="Google Shape;94;p16"/>
          <p:cNvSpPr/>
          <p:nvPr/>
        </p:nvSpPr>
        <p:spPr>
          <a:xfrm>
            <a:off x="4054388" y="1643088"/>
            <a:ext cx="594300" cy="36900"/>
          </a:xfrm>
          <a:prstGeom prst="roundRect">
            <a:avLst>
              <a:gd fmla="val 0" name="adj"/>
            </a:avLst>
          </a:prstGeom>
          <a:solidFill>
            <a:srgbClr val="A72A1E"/>
          </a:solidFill>
          <a:ln cap="flat" cmpd="sng" w="9525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2A1E"/>
              </a:solidFill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4413788" y="1346550"/>
            <a:ext cx="1905300" cy="1887575"/>
            <a:chOff x="6765288" y="1957150"/>
            <a:chExt cx="1905300" cy="1887575"/>
          </a:xfrm>
        </p:grpSpPr>
        <p:sp>
          <p:nvSpPr>
            <p:cNvPr id="96" name="Google Shape;96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Build f</a:t>
              </a: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ront-end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6765288" y="3107325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Refine UI sketches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Implement main page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Implement login page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" name="Google Shape;100;p16"/>
          <p:cNvSpPr/>
          <p:nvPr/>
        </p:nvSpPr>
        <p:spPr>
          <a:xfrm>
            <a:off x="6091788" y="1643088"/>
            <a:ext cx="594300" cy="36900"/>
          </a:xfrm>
          <a:prstGeom prst="roundRect">
            <a:avLst>
              <a:gd fmla="val 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6443563" y="1346550"/>
            <a:ext cx="1905300" cy="1962600"/>
            <a:chOff x="6757663" y="1957150"/>
            <a:chExt cx="1905300" cy="1962600"/>
          </a:xfrm>
        </p:grpSpPr>
        <p:sp>
          <p:nvSpPr>
            <p:cNvPr id="102" name="Google Shape;102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6863363" y="28016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Integrate front-back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6757663" y="3182350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Login functionality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Audio upload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Start p5.js sketches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945425"/>
            <a:ext cx="82884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/>
              <a:t>Installation</a:t>
            </a:r>
            <a:endParaRPr b="1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Clone the repository using the following command:</a:t>
            </a:r>
            <a:endParaRPr sz="1500">
              <a:solidFill>
                <a:srgbClr val="444444"/>
              </a:solidFill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lphaLcPeriod"/>
            </a:pPr>
            <a:r>
              <a:rPr lang="en" sz="1500">
                <a:solidFill>
                  <a:srgbClr val="444444"/>
                </a:solidFill>
              </a:rPr>
              <a:t>git clone https://github.com/poke8014/CS161.git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Move to the dev folder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Change your working directory to config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Create a config.json file using the template config.example.json file.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Fill in the required API keys in the config.json file.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Return to the dev folder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Install dependencies by running the following command:</a:t>
            </a:r>
            <a:endParaRPr sz="1500">
              <a:solidFill>
                <a:srgbClr val="444444"/>
              </a:solidFill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lphaLcPeriod"/>
            </a:pPr>
            <a:r>
              <a:rPr lang="en" sz="1500">
                <a:solidFill>
                  <a:srgbClr val="444444"/>
                </a:solidFill>
              </a:rPr>
              <a:t>“npm install”</a:t>
            </a:r>
            <a:endParaRPr sz="150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Start the app with the following command: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44444"/>
                </a:solidFill>
              </a:rPr>
              <a:t>“npm run start”</a:t>
            </a:r>
            <a:endParaRPr sz="150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44444"/>
                </a:solidFill>
              </a:rPr>
              <a:t>The server should now be running on http://localhost:8000 and the front-end will be running on http://localhost:3000.</a:t>
            </a:r>
            <a:endParaRPr sz="150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87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ThriveToday’s Feedback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very easy to set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command to set up server and front-end is </a:t>
            </a:r>
            <a:r>
              <a:rPr lang="en"/>
              <a:t>convenient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necessary if server is deployed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to ThriveToday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Hosting is ideal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Deployment will be high priority if we have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ideal long term </a:t>
            </a:r>
            <a:r>
              <a:rPr lang="en"/>
              <a:t>without a free option, but the experience is necessary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