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70f5f513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70f5f513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43e557b1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43e557b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28f08e12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28f08e1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43e557b1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43e557b1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43e557b1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43e557b1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70ce4356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70ce4356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1470150"/>
            <a:ext cx="8520600" cy="11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Audiovision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298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020"/>
              <a:t>Team Codescapes </a:t>
            </a:r>
            <a:endParaRPr sz="20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020"/>
              <a:t>Miguel Vazquez and Luc Tang</a:t>
            </a:r>
            <a:endParaRPr sz="2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020"/>
          </a:p>
        </p:txBody>
      </p:sp>
      <p:sp>
        <p:nvSpPr>
          <p:cNvPr id="61" name="Google Shape;61;p13"/>
          <p:cNvSpPr/>
          <p:nvPr/>
        </p:nvSpPr>
        <p:spPr>
          <a:xfrm flipH="1" rot="10800000">
            <a:off x="5938025" y="2778475"/>
            <a:ext cx="506700" cy="43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 flipH="1" rot="10751937">
            <a:off x="5928655" y="2735763"/>
            <a:ext cx="528887" cy="533716"/>
          </a:xfrm>
          <a:custGeom>
            <a:rect b="b" l="l" r="r" t="t"/>
            <a:pathLst>
              <a:path extrusionOk="0" h="15054" w="20258">
                <a:moveTo>
                  <a:pt x="0" y="7434"/>
                </a:moveTo>
                <a:lnTo>
                  <a:pt x="5947" y="15054"/>
                </a:lnTo>
                <a:lnTo>
                  <a:pt x="14683" y="0"/>
                </a:lnTo>
                <a:lnTo>
                  <a:pt x="20258" y="7434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updates</a:t>
            </a:r>
            <a:r>
              <a:rPr lang="en"/>
              <a:t>: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389600"/>
            <a:ext cx="4380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Blocks: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Merge conflict!!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Accomplished: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Tested CRUD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Passwords hashed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Unique emails in database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100" y="3917875"/>
            <a:ext cx="3462350" cy="8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375" y="555600"/>
            <a:ext cx="4097800" cy="30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10945" l="0" r="0" t="9041"/>
          <a:stretch/>
        </p:blipFill>
        <p:spPr>
          <a:xfrm>
            <a:off x="0" y="0"/>
            <a:ext cx="5381250" cy="24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1286625" y="381250"/>
            <a:ext cx="2808000" cy="5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</a:t>
            </a:r>
            <a:r>
              <a:rPr b="1" lang="en"/>
              <a:t>-end updates:</a:t>
            </a:r>
            <a:endParaRPr b="1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286625" y="982050"/>
            <a:ext cx="4380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Accomplished: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Implemented the initial design of the upload page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Created the components: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Menu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NavBar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Refined the UI/UX designs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7512" y="2491100"/>
            <a:ext cx="3464187" cy="249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7524" y="119726"/>
            <a:ext cx="3084174" cy="2287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Milestones:</a:t>
            </a: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311698" y="1341350"/>
            <a:ext cx="1709102" cy="1897977"/>
            <a:chOff x="6863386" y="1957150"/>
            <a:chExt cx="1709102" cy="1897977"/>
          </a:xfrm>
        </p:grpSpPr>
        <p:sp>
          <p:nvSpPr>
            <p:cNvPr id="86" name="Google Shape;86;p1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Build back-end</a:t>
              </a:r>
              <a:endParaRPr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Database connected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REST API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Test API calls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7499536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0" name="Google Shape;90;p16"/>
          <p:cNvSpPr/>
          <p:nvPr/>
        </p:nvSpPr>
        <p:spPr>
          <a:xfrm>
            <a:off x="1882163" y="1643088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6"/>
          <p:cNvGrpSpPr/>
          <p:nvPr/>
        </p:nvGrpSpPr>
        <p:grpSpPr>
          <a:xfrm>
            <a:off x="2384013" y="1346550"/>
            <a:ext cx="1905300" cy="1887575"/>
            <a:chOff x="6765288" y="1957150"/>
            <a:chExt cx="1905300" cy="1887575"/>
          </a:xfrm>
        </p:grpSpPr>
        <p:sp>
          <p:nvSpPr>
            <p:cNvPr id="92" name="Google Shape;92;p1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Improve b</a:t>
              </a:r>
              <a:r>
                <a:rPr b="1"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ack-end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6765288" y="3107325"/>
              <a:ext cx="1905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44444"/>
                  </a:solidFill>
                  <a:latin typeface="Roboto"/>
                  <a:ea typeface="Roboto"/>
                  <a:cs typeface="Roboto"/>
                  <a:sym typeface="Roboto"/>
                </a:rPr>
                <a:t>Connect to s3</a:t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444444"/>
                  </a:solidFill>
                  <a:latin typeface="Roboto"/>
                  <a:ea typeface="Roboto"/>
                  <a:cs typeface="Roboto"/>
                  <a:sym typeface="Roboto"/>
                </a:rPr>
                <a:t>Separate API calls by page</a:t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7499536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6" name="Google Shape;96;p16"/>
          <p:cNvSpPr/>
          <p:nvPr/>
        </p:nvSpPr>
        <p:spPr>
          <a:xfrm>
            <a:off x="4054388" y="1643088"/>
            <a:ext cx="594300" cy="36900"/>
          </a:xfrm>
          <a:prstGeom prst="roundRect">
            <a:avLst>
              <a:gd fmla="val 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16"/>
          <p:cNvGrpSpPr/>
          <p:nvPr/>
        </p:nvGrpSpPr>
        <p:grpSpPr>
          <a:xfrm>
            <a:off x="4413788" y="1346550"/>
            <a:ext cx="1905300" cy="1887575"/>
            <a:chOff x="6765288" y="1957150"/>
            <a:chExt cx="1905300" cy="1887575"/>
          </a:xfrm>
        </p:grpSpPr>
        <p:sp>
          <p:nvSpPr>
            <p:cNvPr id="98" name="Google Shape;98;p1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Build f</a:t>
              </a:r>
              <a:r>
                <a:rPr b="1"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ront-end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6765288" y="3107325"/>
              <a:ext cx="1905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Refine UI sketches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44444"/>
                  </a:solidFill>
                  <a:latin typeface="Roboto"/>
                  <a:ea typeface="Roboto"/>
                  <a:cs typeface="Roboto"/>
                  <a:sym typeface="Roboto"/>
                </a:rPr>
                <a:t>Implement main page</a:t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7499536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2" name="Google Shape;102;p16"/>
          <p:cNvSpPr/>
          <p:nvPr/>
        </p:nvSpPr>
        <p:spPr>
          <a:xfrm>
            <a:off x="6091788" y="1643088"/>
            <a:ext cx="594300" cy="36900"/>
          </a:xfrm>
          <a:prstGeom prst="roundRect">
            <a:avLst>
              <a:gd fmla="val 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16"/>
          <p:cNvGrpSpPr/>
          <p:nvPr/>
        </p:nvGrpSpPr>
        <p:grpSpPr>
          <a:xfrm>
            <a:off x="6443563" y="1346550"/>
            <a:ext cx="1905300" cy="1962600"/>
            <a:chOff x="6757663" y="1957150"/>
            <a:chExt cx="1905300" cy="1962600"/>
          </a:xfrm>
        </p:grpSpPr>
        <p:sp>
          <p:nvSpPr>
            <p:cNvPr id="104" name="Google Shape;104;p1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6863363" y="28016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Integrate front-back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6757663" y="3182350"/>
              <a:ext cx="1905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44444"/>
                  </a:solidFill>
                  <a:latin typeface="Roboto"/>
                  <a:ea typeface="Roboto"/>
                  <a:cs typeface="Roboto"/>
                  <a:sym typeface="Roboto"/>
                </a:rPr>
                <a:t>Login page</a:t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44444"/>
                  </a:solidFill>
                  <a:latin typeface="Roboto"/>
                  <a:ea typeface="Roboto"/>
                  <a:cs typeface="Roboto"/>
                  <a:sym typeface="Roboto"/>
                </a:rPr>
                <a:t>Start p5.js sketches</a:t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7499536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Documentation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130675"/>
            <a:ext cx="828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2170"/>
              <a:t>Installation</a:t>
            </a:r>
            <a:endParaRPr b="1" sz="2170"/>
          </a:p>
          <a:p>
            <a:pPr indent="-3448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444444"/>
              </a:buClr>
              <a:buSzPts val="1830"/>
              <a:buAutoNum type="arabicPeriod"/>
            </a:pPr>
            <a:r>
              <a:rPr lang="en" sz="1829">
                <a:solidFill>
                  <a:srgbClr val="444444"/>
                </a:solidFill>
              </a:rPr>
              <a:t>Clone the repository using the following command:</a:t>
            </a:r>
            <a:endParaRPr sz="1829">
              <a:solidFill>
                <a:srgbClr val="444444"/>
              </a:solidFill>
            </a:endParaRPr>
          </a:p>
          <a:p>
            <a:pPr indent="-3295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90"/>
              <a:buAutoNum type="alphaLcPeriod"/>
            </a:pPr>
            <a:r>
              <a:rPr lang="en" sz="1590">
                <a:solidFill>
                  <a:srgbClr val="444444"/>
                </a:solidFill>
              </a:rPr>
              <a:t>git clone https://github.com/poke8014/CS161.git</a:t>
            </a:r>
            <a:endParaRPr sz="1590">
              <a:solidFill>
                <a:srgbClr val="444444"/>
              </a:solidFill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30"/>
              <a:buAutoNum type="arabicPeriod"/>
            </a:pPr>
            <a:r>
              <a:rPr lang="en" sz="1829">
                <a:solidFill>
                  <a:srgbClr val="444444"/>
                </a:solidFill>
              </a:rPr>
              <a:t>Move to the client folder inside of dev</a:t>
            </a:r>
            <a:endParaRPr sz="1590">
              <a:solidFill>
                <a:srgbClr val="444444"/>
              </a:solidFill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30"/>
              <a:buAutoNum type="arabicPeriod"/>
            </a:pPr>
            <a:r>
              <a:rPr lang="en" sz="1829">
                <a:solidFill>
                  <a:srgbClr val="444444"/>
                </a:solidFill>
              </a:rPr>
              <a:t>Run the following command:</a:t>
            </a:r>
            <a:endParaRPr sz="1829">
              <a:solidFill>
                <a:srgbClr val="444444"/>
              </a:solidFill>
            </a:endParaRPr>
          </a:p>
          <a:p>
            <a:pPr indent="-3295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90"/>
              <a:buAutoNum type="alphaLcPeriod"/>
            </a:pPr>
            <a:r>
              <a:rPr lang="en" sz="1590">
                <a:solidFill>
                  <a:srgbClr val="444444"/>
                </a:solidFill>
              </a:rPr>
              <a:t>npm install  &lt;&lt;&lt;&lt;&lt;  this command will install the required dependencies</a:t>
            </a:r>
            <a:endParaRPr sz="1590">
              <a:solidFill>
                <a:srgbClr val="44444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2170"/>
              <a:t>Running the React Project</a:t>
            </a:r>
            <a:endParaRPr b="1" sz="2170"/>
          </a:p>
          <a:p>
            <a:pPr indent="-34734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444444"/>
              </a:buClr>
              <a:buSzPts val="1870"/>
              <a:buChar char="●"/>
            </a:pPr>
            <a:r>
              <a:rPr b="1" lang="en" sz="2170">
                <a:solidFill>
                  <a:srgbClr val="444444"/>
                </a:solidFill>
              </a:rPr>
              <a:t> </a:t>
            </a:r>
            <a:r>
              <a:rPr lang="en">
                <a:solidFill>
                  <a:srgbClr val="444444"/>
                </a:solidFill>
              </a:rPr>
              <a:t>Use the following command to run the React Project:</a:t>
            </a:r>
            <a:endParaRPr>
              <a:solidFill>
                <a:srgbClr val="444444"/>
              </a:solidFill>
            </a:endParaRPr>
          </a:p>
          <a:p>
            <a:pPr indent="-32702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50"/>
              <a:buChar char="○"/>
            </a:pPr>
            <a:r>
              <a:rPr lang="en" sz="1550">
                <a:solidFill>
                  <a:srgbClr val="444444"/>
                </a:solidFill>
              </a:rPr>
              <a:t>npm start </a:t>
            </a:r>
            <a:endParaRPr sz="1550">
              <a:solidFill>
                <a:srgbClr val="444444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Char char="●"/>
            </a:pPr>
            <a:r>
              <a:rPr lang="en">
                <a:solidFill>
                  <a:srgbClr val="444444"/>
                </a:solidFill>
              </a:rPr>
              <a:t>The React project should be running on http://localhost:3000/</a:t>
            </a:r>
            <a:endParaRPr>
              <a:solidFill>
                <a:srgbClr val="44444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b="1" sz="187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Documentation*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75" y="1306350"/>
            <a:ext cx="5379000" cy="31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5323" y="1849088"/>
            <a:ext cx="3548350" cy="14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1031825" y="4471250"/>
            <a:ext cx="606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*Documentation will also merge after PR approved!!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from Team Treehouse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User Experience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Not much developed at the moment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Server updates instantly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Database connectivity verified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Use Cases/Manual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Straightforward application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Simple to use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