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43e557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43e557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28f08e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28f08e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3e557b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3e557b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61c594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61c594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1c594d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1c594d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7b09c3a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7b09c3a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ideally</a:t>
            </a:r>
            <a:r>
              <a:rPr lang="en" sz="1200">
                <a:solidFill>
                  <a:schemeClr val="dk1"/>
                </a:solidFill>
              </a:rPr>
              <a:t> users should be able to reset their own passwords using email and inactive accounts would be removed automatically after a certain amount of 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9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5938025" y="2778475"/>
            <a:ext cx="506700" cy="4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751937">
            <a:off x="5928655" y="2735763"/>
            <a:ext cx="528887" cy="533716"/>
          </a:xfrm>
          <a:custGeom>
            <a:rect b="b" l="l" r="r" t="t"/>
            <a:pathLst>
              <a:path extrusionOk="0" h="15054" w="20258">
                <a:moveTo>
                  <a:pt x="0" y="7434"/>
                </a:moveTo>
                <a:lnTo>
                  <a:pt x="5947" y="15054"/>
                </a:lnTo>
                <a:lnTo>
                  <a:pt x="14683" y="0"/>
                </a:lnTo>
                <a:lnTo>
                  <a:pt x="20258" y="7434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updates</a:t>
            </a:r>
            <a:r>
              <a:rPr lang="en"/>
              <a:t>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Blocks: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Cannot access audio file via link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De-bugged s3 API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Posted first audio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file to database!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200" y="2662725"/>
            <a:ext cx="6204626" cy="20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50" y="8"/>
            <a:ext cx="6086450" cy="184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0945" l="0" r="0" t="9041"/>
          <a:stretch/>
        </p:blipFill>
        <p:spPr>
          <a:xfrm>
            <a:off x="0" y="0"/>
            <a:ext cx="5381250" cy="24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1286625" y="381250"/>
            <a:ext cx="28080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</a:t>
            </a:r>
            <a:r>
              <a:rPr b="1" lang="en"/>
              <a:t>-end updates: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286625" y="98205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Connected the </a:t>
            </a:r>
            <a:r>
              <a:rPr lang="en" sz="2000">
                <a:solidFill>
                  <a:schemeClr val="dk1"/>
                </a:solidFill>
              </a:rPr>
              <a:t>signup</a:t>
            </a:r>
            <a:r>
              <a:rPr lang="en" sz="2000">
                <a:solidFill>
                  <a:schemeClr val="dk1"/>
                </a:solidFill>
              </a:rPr>
              <a:t> page to the server.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Added user-input validation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Updated the Menu component to make it reusable in other pages.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2808" r="0" t="0"/>
          <a:stretch/>
        </p:blipFill>
        <p:spPr>
          <a:xfrm>
            <a:off x="5566100" y="0"/>
            <a:ext cx="3577899" cy="271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0" l="2248" r="2477" t="0"/>
          <a:stretch/>
        </p:blipFill>
        <p:spPr>
          <a:xfrm>
            <a:off x="5855818" y="2637225"/>
            <a:ext cx="3252132" cy="250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1589563" y="1590450"/>
            <a:ext cx="1905300" cy="1962600"/>
            <a:chOff x="6765288" y="1957150"/>
            <a:chExt cx="1905300" cy="1962600"/>
          </a:xfrm>
        </p:grpSpPr>
        <p:sp>
          <p:nvSpPr>
            <p:cNvPr id="86" name="Google Shape;86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6863388" y="26777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Finish b</a:t>
              </a: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ack-end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765288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Test </a:t>
              </a: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s3 connection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Sync s3 and mongoDB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3259938" y="1886988"/>
            <a:ext cx="594300" cy="36900"/>
          </a:xfrm>
          <a:prstGeom prst="roundRect">
            <a:avLst>
              <a:gd fmla="val 0" name="adj"/>
            </a:avLst>
          </a:prstGeom>
          <a:solidFill>
            <a:srgbClr val="A72A1E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2A1E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3619338" y="1590450"/>
            <a:ext cx="1905300" cy="1887575"/>
            <a:chOff x="6765288" y="1957150"/>
            <a:chExt cx="1905300" cy="1887575"/>
          </a:xfrm>
        </p:grpSpPr>
        <p:sp>
          <p:nvSpPr>
            <p:cNvPr id="92" name="Google Shape;92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Build f</a:t>
              </a: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ront-end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14300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Refine UI sketches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main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login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6" name="Google Shape;96;p16"/>
          <p:cNvSpPr/>
          <p:nvPr/>
        </p:nvSpPr>
        <p:spPr>
          <a:xfrm>
            <a:off x="5297338" y="18869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6"/>
          <p:cNvGrpSpPr/>
          <p:nvPr/>
        </p:nvGrpSpPr>
        <p:grpSpPr>
          <a:xfrm>
            <a:off x="5649113" y="1590450"/>
            <a:ext cx="1905300" cy="1962600"/>
            <a:chOff x="6757663" y="1957150"/>
            <a:chExt cx="1905300" cy="1962600"/>
          </a:xfrm>
        </p:grpSpPr>
        <p:sp>
          <p:nvSpPr>
            <p:cNvPr id="98" name="Google Shape;98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6863363" y="28016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Integrate front-back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6757663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Sign up functionality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Audio upload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Start p5.js sketches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3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945425"/>
            <a:ext cx="8288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/>
              <a:t>Installation</a:t>
            </a:r>
            <a:endParaRPr b="1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Clone the repository using the following command:</a:t>
            </a:r>
            <a:endParaRPr sz="1500">
              <a:solidFill>
                <a:srgbClr val="444444"/>
              </a:solidFill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lphaLcPeriod"/>
            </a:pPr>
            <a:r>
              <a:rPr lang="en" sz="1500">
                <a:solidFill>
                  <a:srgbClr val="444444"/>
                </a:solidFill>
              </a:rPr>
              <a:t>git clone https://github.com/poke8014/CS161.git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Move to the dev folder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Change your working directory to config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Create a config.json file using the template config.example.json file.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Fill in the required API keys in the config.json file.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Return to the dev folder</a:t>
            </a:r>
            <a:endParaRPr sz="1500">
              <a:solidFill>
                <a:srgbClr val="444444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Install dependencies by running the following command:</a:t>
            </a:r>
            <a:endParaRPr sz="1500">
              <a:solidFill>
                <a:srgbClr val="444444"/>
              </a:solidFill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AutoNum type="alphaLcPeriod"/>
            </a:pPr>
            <a:r>
              <a:rPr lang="en" sz="1500">
                <a:solidFill>
                  <a:srgbClr val="444444"/>
                </a:solidFill>
              </a:rPr>
              <a:t>“npm install”</a:t>
            </a:r>
            <a:endParaRPr sz="15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Start the app with the following command: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</a:rPr>
              <a:t>“npm run start”</a:t>
            </a:r>
            <a:endParaRPr sz="15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</a:rPr>
              <a:t>The server should now be running on http://localhost:8000 and the front-end will be running on http://localhost:3000.</a:t>
            </a:r>
            <a:endParaRPr sz="15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87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Luna R’s Feedback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-  Easy setup - documentation was easy to follow, except for expert_users installation instruction can add more explanations for </a:t>
            </a:r>
            <a:b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	“Fill in the required API keys in the config.json file.”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Clean UI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Luna R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to work on making the setup simpler.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wanted: Superuser account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Won’t take too much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Lower priority feature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/>
              <a:t>No users to manage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Useful features for our product: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Reset user passwords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Remove user accounts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Delete inappropriate files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Resetting and Removing should be automated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Copyright issues may cause user uploaded files to be local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