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1c594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61c594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62e2fc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362e2fc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olors.co/contrast-checker/424242-78909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Learning React + css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Front-end not formatted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 Drag and drop yet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Sketches implemented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Sketch displayed on front-end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00" y="555600"/>
            <a:ext cx="4146599" cy="202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425" y="2737453"/>
            <a:ext cx="2312954" cy="225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Fixed user-input validation and updated CSS.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Started implementing login functionality.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2808" r="0" t="0"/>
          <a:stretch/>
        </p:blipFill>
        <p:spPr>
          <a:xfrm>
            <a:off x="5566100" y="0"/>
            <a:ext cx="3577899" cy="27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967" y="2714175"/>
            <a:ext cx="3232159" cy="24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651800" y="1590450"/>
            <a:ext cx="1905300" cy="1887575"/>
            <a:chOff x="6765288" y="1957150"/>
            <a:chExt cx="1905300" cy="1887575"/>
          </a:xfrm>
        </p:grpSpPr>
        <p:sp>
          <p:nvSpPr>
            <p:cNvPr id="86" name="Google Shape;8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14300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3329800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3681575" y="1590450"/>
            <a:ext cx="1905300" cy="1962600"/>
            <a:chOff x="6757663" y="1957150"/>
            <a:chExt cx="1905300" cy="1962600"/>
          </a:xfrm>
        </p:grpSpPr>
        <p:sp>
          <p:nvSpPr>
            <p:cNvPr id="92" name="Google Shape;9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Sign up functionality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Audio upload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Sign in functionality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586875" y="1590450"/>
            <a:ext cx="1905300" cy="1962600"/>
            <a:chOff x="6765288" y="1957150"/>
            <a:chExt cx="1905300" cy="1962600"/>
          </a:xfrm>
        </p:grpSpPr>
        <p:sp>
          <p:nvSpPr>
            <p:cNvPr id="97" name="Google Shape;97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863388" y="26777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Audio Visualizers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 2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Implement customizability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Fetch Audio from database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5259100" y="18869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70"/>
              <a:buChar char="-"/>
            </a:pPr>
            <a:r>
              <a:rPr lang="en" sz="2000"/>
              <a:t>Account creation / login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Uploading and retrieving audio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Downloading Output Video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Tools: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Jest or React testing library.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Librarians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It’s a good idea to have the user repeat their password during sign up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helps with remembering the password through repetition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Light gray text on a dark gray text background doesn’t contrast well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Might be harder to read for certain users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https://coolors.co/contrast-checker/424242-78909c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Already have repeat password during 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We’ll take a look at different combinations of colors to find a color that would look better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User-friendliness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Repeat password during signup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</a:t>
            </a:r>
            <a:r>
              <a:rPr lang="en" sz="2400"/>
              <a:t>assword verification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Automatic log-out if idle too long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Sidebar menu open upon start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Simple and intuitive UI</a:t>
            </a:r>
            <a:endParaRPr sz="2400"/>
          </a:p>
          <a:p>
            <a:pPr indent="-3810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Add home page for project description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