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0ce4356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70ce4356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28f08e1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28f08e1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70f5f513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70f5f513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28f08e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28f08e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0ce4356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0ce4356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470150"/>
            <a:ext cx="8520600" cy="11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Audiovision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30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Team Codescapes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Miguel Vazquez and Luc Tang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23000" y="419125"/>
            <a:ext cx="3706500" cy="1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to </a:t>
            </a:r>
            <a:r>
              <a:rPr lang="en"/>
              <a:t>Technology tools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644663" y="419125"/>
            <a:ext cx="4166400" cy="27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We’ll make use of the MERN stack.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 - MongoDB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 - Express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- React (p5.js)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 - Node.js</a:t>
            </a:r>
            <a:endParaRPr sz="2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300" y="1679325"/>
            <a:ext cx="2595901" cy="14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2833" l="2055" r="3229" t="2397"/>
          <a:stretch/>
        </p:blipFill>
        <p:spPr>
          <a:xfrm>
            <a:off x="4808200" y="2410912"/>
            <a:ext cx="3839351" cy="2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634125" y="3494050"/>
            <a:ext cx="108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(Audio analysis)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4925" y="3306475"/>
            <a:ext cx="392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Role update: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Luc: backend lead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Miguel: frontend lead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Amazon s3 for storage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67375" y="848250"/>
            <a:ext cx="41256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the initial designs of the website using Figma and started implementing the main page in React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75" y="2916100"/>
            <a:ext cx="2124501" cy="10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150" y="2916100"/>
            <a:ext cx="1379239" cy="11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4500" y="345600"/>
            <a:ext cx="3033650" cy="22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6450" y="2547000"/>
            <a:ext cx="3109900" cy="24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r>
              <a:rPr lang="en"/>
              <a:t>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89600"/>
            <a:ext cx="4380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Blocks: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Learning how backend components connect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Data files too large for MongoDB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Accomplished: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CRUD for user information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175" y="466725"/>
            <a:ext cx="24955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1568298" y="1622763"/>
            <a:ext cx="1709102" cy="1897977"/>
            <a:chOff x="6863386" y="1957150"/>
            <a:chExt cx="1709102" cy="1897977"/>
          </a:xfrm>
        </p:grpSpPr>
        <p:sp>
          <p:nvSpPr>
            <p:cNvPr id="93" name="Google Shape;93;p17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Set up IDE</a:t>
              </a:r>
              <a:endParaRPr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7"/>
          <p:cNvSpPr/>
          <p:nvPr/>
        </p:nvSpPr>
        <p:spPr>
          <a:xfrm>
            <a:off x="3138763" y="1924500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3640613" y="1627963"/>
            <a:ext cx="1905300" cy="1887575"/>
            <a:chOff x="6765288" y="1957150"/>
            <a:chExt cx="1905300" cy="1887575"/>
          </a:xfrm>
        </p:grpSpPr>
        <p:sp>
          <p:nvSpPr>
            <p:cNvPr id="99" name="Google Shape;99;p17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Build back-end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Database connected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REST API boilerplate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Test API calls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Connect to s3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>
            <a:off x="5310988" y="1924500"/>
            <a:ext cx="594300" cy="36900"/>
          </a:xfrm>
          <a:prstGeom prst="roundRect">
            <a:avLst>
              <a:gd fmla="val 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670388" y="1627963"/>
            <a:ext cx="1905300" cy="1887575"/>
            <a:chOff x="6765288" y="1957150"/>
            <a:chExt cx="1905300" cy="1887575"/>
          </a:xfrm>
        </p:grpSpPr>
        <p:sp>
          <p:nvSpPr>
            <p:cNvPr id="105" name="Google Shape;105;p17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Start front-end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6765288" y="3107325"/>
              <a:ext cx="1905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Refine UI sketches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44444"/>
                  </a:solidFill>
                  <a:latin typeface="Roboto"/>
                  <a:ea typeface="Roboto"/>
                  <a:cs typeface="Roboto"/>
                  <a:sym typeface="Roboto"/>
                </a:rPr>
                <a:t>Implement main page</a:t>
              </a:r>
              <a:endParaRPr sz="1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7499536" y="210607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team Codescapes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Map out the different components in your website before jumping into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Authenticated users have extra features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Login to download visualizers + audio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Access to more visualizers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