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1" r:id="rId2"/>
    <p:sldId id="292" r:id="rId3"/>
    <p:sldId id="293" r:id="rId4"/>
    <p:sldId id="294" r:id="rId5"/>
    <p:sldId id="295" r:id="rId6"/>
    <p:sldId id="324" r:id="rId7"/>
    <p:sldId id="325" r:id="rId8"/>
    <p:sldId id="326" r:id="rId9"/>
    <p:sldId id="299" r:id="rId10"/>
    <p:sldId id="301" r:id="rId11"/>
    <p:sldId id="300" r:id="rId12"/>
    <p:sldId id="302" r:id="rId13"/>
    <p:sldId id="303" r:id="rId14"/>
    <p:sldId id="304" r:id="rId15"/>
    <p:sldId id="317" r:id="rId16"/>
    <p:sldId id="318" r:id="rId17"/>
    <p:sldId id="319" r:id="rId18"/>
    <p:sldId id="320" r:id="rId19"/>
    <p:sldId id="321" r:id="rId20"/>
    <p:sldId id="305" r:id="rId21"/>
    <p:sldId id="307" r:id="rId22"/>
    <p:sldId id="323" r:id="rId23"/>
    <p:sldId id="322" r:id="rId24"/>
    <p:sldId id="312" r:id="rId25"/>
    <p:sldId id="315" r:id="rId26"/>
    <p:sldId id="316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F"/>
          </a:solidFill>
        </a:fill>
      </a:tcStyle>
    </a:wholeTbl>
    <a:band2H>
      <a:tcTxStyle/>
      <a:tcStyle>
        <a:tcBdr/>
        <a:fill>
          <a:solidFill>
            <a:srgbClr val="E6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文本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2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文本"/>
          <p:cNvSpPr txBox="1">
            <a:spLocks noGrp="1"/>
          </p:cNvSpPr>
          <p:nvPr>
            <p:ph type="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 lIns="34284" tIns="34284" rIns="34284" bIns="34284"/>
          <a:lstStyle>
            <a:lvl1pPr defTabSz="914378"/>
          </a:lstStyle>
          <a:p>
            <a:r>
              <a:t>标题文本</a:t>
            </a:r>
          </a:p>
        </p:txBody>
      </p:sp>
      <p:sp>
        <p:nvSpPr>
          <p:cNvPr id="1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84" tIns="34284" rIns="34284" bIns="34284"/>
          <a:lstStyle>
            <a:lvl1pPr marL="0" indent="0" algn="ctr" defTabSz="914378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189" algn="ctr" defTabSz="914378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378" algn="ctr" defTabSz="914378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565" algn="ctr" defTabSz="914378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754" algn="ctr" defTabSz="914378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lIns="34284" tIns="34284" rIns="34284" bIns="34284"/>
          <a:lstStyle>
            <a:lvl1pPr defTabSz="914378"/>
          </a:lstStyle>
          <a:p>
            <a:r>
              <a:t>标题文本</a:t>
            </a:r>
          </a:p>
        </p:txBody>
      </p:sp>
      <p:sp>
        <p:nvSpPr>
          <p:cNvPr id="140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lIns="34284" tIns="34284" rIns="34284" bIns="34284"/>
          <a:lstStyle>
            <a:lvl1pPr marL="342892" indent="-342892" defTabSz="914378"/>
            <a:lvl2pPr marL="772490" indent="-315302" defTabSz="914378"/>
            <a:lvl3pPr marL="1219169" indent="-304791" defTabSz="914378"/>
            <a:lvl4pPr marL="1737316" indent="-365750" defTabSz="914378"/>
            <a:lvl5pPr marL="2194504" indent="-365750" defTabSz="914378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文本"/>
          <p:cNvSpPr txBox="1">
            <a:spLocks noGrp="1"/>
          </p:cNvSpPr>
          <p:nvPr>
            <p:ph type="title"/>
          </p:nvPr>
        </p:nvSpPr>
        <p:spPr>
          <a:xfrm>
            <a:off x="722314" y="3305176"/>
            <a:ext cx="7772401" cy="1021557"/>
          </a:xfrm>
          <a:prstGeom prst="rect">
            <a:avLst/>
          </a:prstGeom>
        </p:spPr>
        <p:txBody>
          <a:bodyPr lIns="34284" tIns="34284" rIns="34284" bIns="34284" anchor="t"/>
          <a:lstStyle>
            <a:lvl1pPr algn="l" defTabSz="914378">
              <a:defRPr sz="4100" b="1" cap="all"/>
            </a:lvl1pPr>
          </a:lstStyle>
          <a:p>
            <a:r>
              <a:t>标题文本</a:t>
            </a:r>
          </a:p>
        </p:txBody>
      </p:sp>
      <p:sp>
        <p:nvSpPr>
          <p:cNvPr id="1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4" y="2180034"/>
            <a:ext cx="7772401" cy="1125141"/>
          </a:xfrm>
          <a:prstGeom prst="rect">
            <a:avLst/>
          </a:prstGeom>
        </p:spPr>
        <p:txBody>
          <a:bodyPr lIns="34284" tIns="34284" rIns="34284" bIns="34284" anchor="b"/>
          <a:lstStyle>
            <a:lvl1pPr marL="0" indent="0" defTabSz="91437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189" defTabSz="91437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378" defTabSz="91437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565" defTabSz="91437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754" defTabSz="91437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lIns="34284" tIns="34284" rIns="34284" bIns="34284"/>
          <a:lstStyle>
            <a:lvl1pPr defTabSz="914378"/>
          </a:lstStyle>
          <a:p>
            <a:r>
              <a:t>标题文本</a:t>
            </a:r>
          </a:p>
        </p:txBody>
      </p:sp>
      <p:sp>
        <p:nvSpPr>
          <p:cNvPr id="15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1" y="1200152"/>
            <a:ext cx="4038601" cy="3394472"/>
          </a:xfrm>
          <a:prstGeom prst="rect">
            <a:avLst/>
          </a:prstGeom>
        </p:spPr>
        <p:txBody>
          <a:bodyPr lIns="34284" tIns="34284" rIns="34284" bIns="34284"/>
          <a:lstStyle>
            <a:lvl1pPr marL="342892" indent="-342892" defTabSz="914378">
              <a:spcBef>
                <a:spcPts val="600"/>
              </a:spcBef>
              <a:defRPr sz="2900"/>
            </a:lvl1pPr>
            <a:lvl2pPr marL="802460" indent="-345272" defTabSz="914378">
              <a:spcBef>
                <a:spcPts val="600"/>
              </a:spcBef>
              <a:defRPr sz="2900"/>
            </a:lvl2pPr>
            <a:lvl3pPr marL="1245839" indent="-331461" defTabSz="914378">
              <a:spcBef>
                <a:spcPts val="600"/>
              </a:spcBef>
              <a:defRPr sz="2900"/>
            </a:lvl3pPr>
            <a:lvl4pPr marL="1739856" indent="-368290" defTabSz="914378">
              <a:spcBef>
                <a:spcPts val="600"/>
              </a:spcBef>
              <a:defRPr sz="2900"/>
            </a:lvl4pPr>
            <a:lvl5pPr marL="2197044" indent="-368290" defTabSz="914378">
              <a:spcBef>
                <a:spcPts val="600"/>
              </a:spcBef>
              <a:defRPr sz="2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lIns="34284" tIns="34284" rIns="34284" bIns="34284"/>
          <a:lstStyle>
            <a:lvl1pPr defTabSz="914378"/>
          </a:lstStyle>
          <a:p>
            <a:r>
              <a:t>标题文本</a:t>
            </a:r>
          </a:p>
        </p:txBody>
      </p:sp>
      <p:sp>
        <p:nvSpPr>
          <p:cNvPr id="1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1" y="1151336"/>
            <a:ext cx="4040188" cy="479823"/>
          </a:xfrm>
          <a:prstGeom prst="rect">
            <a:avLst/>
          </a:prstGeom>
        </p:spPr>
        <p:txBody>
          <a:bodyPr lIns="34284" tIns="34284" rIns="34284" bIns="34284" anchor="b"/>
          <a:lstStyle>
            <a:lvl1pPr marL="0" indent="0" defTabSz="914378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189" defTabSz="914378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378" defTabSz="914378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565" defTabSz="914378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754" defTabSz="914378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6"/>
            <a:ext cx="4041776" cy="479823"/>
          </a:xfrm>
          <a:prstGeom prst="rect">
            <a:avLst/>
          </a:prstGeom>
        </p:spPr>
        <p:txBody>
          <a:bodyPr lIns="34284" tIns="34284" rIns="34284" bIns="34284" anchor="b"/>
          <a:lstStyle/>
          <a:p>
            <a:pPr marL="0" indent="0" defTabSz="914378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lIns="34284" tIns="34284" rIns="34284" bIns="34284"/>
          <a:lstStyle>
            <a:lvl1pPr defTabSz="914378"/>
          </a:lstStyle>
          <a:p>
            <a:r>
              <a:t>标题文本</a:t>
            </a:r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圆角矩形 4"/>
          <p:cNvSpPr/>
          <p:nvPr/>
        </p:nvSpPr>
        <p:spPr>
          <a:xfrm>
            <a:off x="854724" y="773443"/>
            <a:ext cx="7434552" cy="32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lumOff val="25098"/>
                </a:scheme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800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圆角矩形 5"/>
          <p:cNvSpPr/>
          <p:nvPr/>
        </p:nvSpPr>
        <p:spPr>
          <a:xfrm>
            <a:off x="4425043" y="4838924"/>
            <a:ext cx="293918" cy="1650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lumOff val="25098"/>
                </a:scheme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800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46607" y="4810906"/>
            <a:ext cx="250786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ctr">
              <a:defRPr sz="1200">
                <a:solidFill>
                  <a:srgbClr val="888888"/>
                </a:solidFill>
                <a:latin typeface="ITC Avant Garde Std Bk"/>
                <a:ea typeface="ITC Avant Garde Std Bk"/>
                <a:cs typeface="ITC Avant Garde Std Bk"/>
                <a:sym typeface="ITC Avant Garde Std B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457203" y="204786"/>
            <a:ext cx="3008314" cy="871539"/>
          </a:xfrm>
          <a:prstGeom prst="rect">
            <a:avLst/>
          </a:prstGeom>
        </p:spPr>
        <p:txBody>
          <a:bodyPr lIns="34284" tIns="34284" rIns="34284" bIns="34284" anchor="b"/>
          <a:lstStyle>
            <a:lvl1pPr algn="l" defTabSz="914378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7"/>
          </a:xfrm>
          <a:prstGeom prst="rect">
            <a:avLst/>
          </a:prstGeom>
        </p:spPr>
        <p:txBody>
          <a:bodyPr lIns="34284" tIns="34284" rIns="34284" bIns="34284"/>
          <a:lstStyle>
            <a:lvl1pPr marL="342892" indent="-342892" defTabSz="914378"/>
            <a:lvl2pPr marL="772490" indent="-315302" defTabSz="914378"/>
            <a:lvl3pPr marL="1219169" indent="-304791" defTabSz="914378"/>
            <a:lvl4pPr marL="1737316" indent="-365750" defTabSz="914378"/>
            <a:lvl5pPr marL="2194504" indent="-365750" defTabSz="914378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2" y="1076328"/>
            <a:ext cx="3008315" cy="3518297"/>
          </a:xfrm>
          <a:prstGeom prst="rect">
            <a:avLst/>
          </a:prstGeom>
        </p:spPr>
        <p:txBody>
          <a:bodyPr lIns="34284" tIns="34284" rIns="34284" bIns="34284"/>
          <a:lstStyle/>
          <a:p>
            <a:pPr marL="0" indent="0" defTabSz="914378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2867"/>
            <a:ext cx="9144002" cy="514636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文本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1" cy="425055"/>
          </a:xfrm>
          <a:prstGeom prst="rect">
            <a:avLst/>
          </a:prstGeom>
        </p:spPr>
        <p:txBody>
          <a:bodyPr lIns="34284" tIns="34284" rIns="34284" bIns="34284" anchor="b"/>
          <a:lstStyle>
            <a:lvl1pPr algn="l" defTabSz="914378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21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5"/>
            <a:ext cx="5486401" cy="603648"/>
          </a:xfrm>
          <a:prstGeom prst="rect">
            <a:avLst/>
          </a:prstGeom>
        </p:spPr>
        <p:txBody>
          <a:bodyPr lIns="34284" tIns="34284" rIns="34284" bIns="34284"/>
          <a:lstStyle>
            <a:lvl1pPr marL="0" indent="0" defTabSz="914378">
              <a:spcBef>
                <a:spcPts val="300"/>
              </a:spcBef>
              <a:buSzTx/>
              <a:buFontTx/>
              <a:buNone/>
              <a:defRPr sz="1400"/>
            </a:lvl1pPr>
            <a:lvl2pPr marL="0" indent="457189" defTabSz="914378">
              <a:spcBef>
                <a:spcPts val="300"/>
              </a:spcBef>
              <a:buSzTx/>
              <a:buFontTx/>
              <a:buNone/>
              <a:defRPr sz="1400"/>
            </a:lvl2pPr>
            <a:lvl3pPr marL="0" indent="914378" defTabSz="914378">
              <a:spcBef>
                <a:spcPts val="300"/>
              </a:spcBef>
              <a:buSzTx/>
              <a:buFontTx/>
              <a:buNone/>
              <a:defRPr sz="1400"/>
            </a:lvl3pPr>
            <a:lvl4pPr marL="0" indent="1371565" defTabSz="914378">
              <a:spcBef>
                <a:spcPts val="300"/>
              </a:spcBef>
              <a:buSzTx/>
              <a:buFontTx/>
              <a:buNone/>
              <a:defRPr sz="1400"/>
            </a:lvl4pPr>
            <a:lvl5pPr marL="0" indent="1828754" defTabSz="914378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lIns="34284" tIns="34284" rIns="34284" bIns="34284"/>
          <a:lstStyle>
            <a:lvl1pPr defTabSz="914378"/>
          </a:lstStyle>
          <a:p>
            <a:r>
              <a:t>标题文本</a:t>
            </a:r>
          </a:p>
        </p:txBody>
      </p:sp>
      <p:sp>
        <p:nvSpPr>
          <p:cNvPr id="221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lIns="34284" tIns="34284" rIns="34284" bIns="34284"/>
          <a:lstStyle>
            <a:lvl1pPr marL="342892" indent="-342892" defTabSz="914378"/>
            <a:lvl2pPr marL="772490" indent="-315302" defTabSz="914378"/>
            <a:lvl3pPr marL="1219169" indent="-304791" defTabSz="914378"/>
            <a:lvl4pPr marL="1737316" indent="-365750" defTabSz="914378"/>
            <a:lvl5pPr marL="2194504" indent="-365750" defTabSz="914378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文本"/>
          <p:cNvSpPr txBox="1">
            <a:spLocks noGrp="1"/>
          </p:cNvSpPr>
          <p:nvPr>
            <p:ph type="title"/>
          </p:nvPr>
        </p:nvSpPr>
        <p:spPr>
          <a:xfrm>
            <a:off x="6629400" y="205979"/>
            <a:ext cx="2057400" cy="4388646"/>
          </a:xfrm>
          <a:prstGeom prst="rect">
            <a:avLst/>
          </a:prstGeom>
        </p:spPr>
        <p:txBody>
          <a:bodyPr lIns="34284" tIns="34284" rIns="34284" bIns="34284"/>
          <a:lstStyle>
            <a:lvl1pPr defTabSz="914378"/>
          </a:lstStyle>
          <a:p>
            <a:r>
              <a:t>标题文本</a:t>
            </a:r>
          </a:p>
        </p:txBody>
      </p:sp>
      <p:sp>
        <p:nvSpPr>
          <p:cNvPr id="230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1" y="205979"/>
            <a:ext cx="6019801" cy="4388646"/>
          </a:xfrm>
          <a:prstGeom prst="rect">
            <a:avLst/>
          </a:prstGeom>
        </p:spPr>
        <p:txBody>
          <a:bodyPr lIns="34284" tIns="34284" rIns="34284" bIns="34284"/>
          <a:lstStyle>
            <a:lvl1pPr marL="342892" indent="-342892" defTabSz="914378"/>
            <a:lvl2pPr marL="772490" indent="-315302" defTabSz="914378"/>
            <a:lvl3pPr marL="1219169" indent="-304791" defTabSz="914378"/>
            <a:lvl4pPr marL="1737316" indent="-365750" defTabSz="914378"/>
            <a:lvl5pPr marL="2194504" indent="-365750" defTabSz="914378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45688" y="4781001"/>
            <a:ext cx="241113" cy="246371"/>
          </a:xfrm>
          <a:prstGeom prst="rect">
            <a:avLst/>
          </a:prstGeom>
        </p:spPr>
        <p:txBody>
          <a:bodyPr lIns="34284" tIns="34284" rIns="34284" bIns="34284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03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图片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-2" y="-2867"/>
            <a:ext cx="9144002" cy="514636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直接连接符 6"/>
          <p:cNvSpPr/>
          <p:nvPr/>
        </p:nvSpPr>
        <p:spPr>
          <a:xfrm>
            <a:off x="755575" y="625398"/>
            <a:ext cx="7848874" cy="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323528" y="292895"/>
            <a:ext cx="390373" cy="205980"/>
            <a:chOff x="0" y="0"/>
            <a:chExt cx="390372" cy="205978"/>
          </a:xfrm>
        </p:grpSpPr>
        <p:sp>
          <p:nvSpPr>
            <p:cNvPr id="4" name="Freeform 16"/>
            <p:cNvSpPr/>
            <p:nvPr/>
          </p:nvSpPr>
          <p:spPr>
            <a:xfrm>
              <a:off x="0" y="0"/>
              <a:ext cx="135679" cy="20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" y="3268"/>
                  </a:moveTo>
                  <a:lnTo>
                    <a:pt x="5184" y="0"/>
                  </a:lnTo>
                  <a:lnTo>
                    <a:pt x="21600" y="10800"/>
                  </a:lnTo>
                  <a:lnTo>
                    <a:pt x="5184" y="21600"/>
                  </a:lnTo>
                  <a:lnTo>
                    <a:pt x="0" y="18189"/>
                  </a:lnTo>
                  <a:lnTo>
                    <a:pt x="11448" y="10658"/>
                  </a:lnTo>
                  <a:lnTo>
                    <a:pt x="216" y="326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Freeform 17"/>
            <p:cNvSpPr/>
            <p:nvPr/>
          </p:nvSpPr>
          <p:spPr>
            <a:xfrm>
              <a:off x="126751" y="0"/>
              <a:ext cx="135084" cy="20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7" y="3268"/>
                  </a:moveTo>
                  <a:lnTo>
                    <a:pt x="5197" y="0"/>
                  </a:lnTo>
                  <a:lnTo>
                    <a:pt x="21600" y="10800"/>
                  </a:lnTo>
                  <a:lnTo>
                    <a:pt x="5197" y="21600"/>
                  </a:lnTo>
                  <a:lnTo>
                    <a:pt x="0" y="18189"/>
                  </a:lnTo>
                  <a:lnTo>
                    <a:pt x="11477" y="10658"/>
                  </a:lnTo>
                  <a:lnTo>
                    <a:pt x="217" y="3268"/>
                  </a:lnTo>
                  <a:close/>
                </a:path>
              </a:pathLst>
            </a:custGeom>
            <a:solidFill>
              <a:srgbClr val="3992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18"/>
            <p:cNvSpPr/>
            <p:nvPr/>
          </p:nvSpPr>
          <p:spPr>
            <a:xfrm>
              <a:off x="255289" y="0"/>
              <a:ext cx="135084" cy="20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7" y="3268"/>
                  </a:moveTo>
                  <a:lnTo>
                    <a:pt x="5143" y="0"/>
                  </a:lnTo>
                  <a:lnTo>
                    <a:pt x="21600" y="10800"/>
                  </a:lnTo>
                  <a:lnTo>
                    <a:pt x="5143" y="21600"/>
                  </a:lnTo>
                  <a:lnTo>
                    <a:pt x="0" y="18189"/>
                  </a:lnTo>
                  <a:lnTo>
                    <a:pt x="11477" y="10658"/>
                  </a:lnTo>
                  <a:lnTo>
                    <a:pt x="217" y="3268"/>
                  </a:lnTo>
                  <a:close/>
                </a:path>
              </a:pathLst>
            </a:custGeom>
            <a:solidFill>
              <a:srgbClr val="F79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0392" y="241994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0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组合 182"/>
          <p:cNvGrpSpPr/>
          <p:nvPr/>
        </p:nvGrpSpPr>
        <p:grpSpPr>
          <a:xfrm>
            <a:off x="-1148524" y="-1962853"/>
            <a:ext cx="4875445" cy="3826636"/>
            <a:chOff x="0" y="0"/>
            <a:chExt cx="4875444" cy="3826635"/>
          </a:xfrm>
        </p:grpSpPr>
        <p:sp>
          <p:nvSpPr>
            <p:cNvPr id="1437" name="任意多边形 83"/>
            <p:cNvSpPr/>
            <p:nvPr/>
          </p:nvSpPr>
          <p:spPr>
            <a:xfrm rot="5577237">
              <a:off x="58342" y="976408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8" name="任意多边形 83"/>
            <p:cNvSpPr/>
            <p:nvPr/>
          </p:nvSpPr>
          <p:spPr>
            <a:xfrm rot="5577237">
              <a:off x="1453833" y="366453"/>
              <a:ext cx="2777967" cy="2773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9" name="任意多边形 83"/>
            <p:cNvSpPr/>
            <p:nvPr/>
          </p:nvSpPr>
          <p:spPr>
            <a:xfrm rot="5577237">
              <a:off x="2413711" y="62218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0" name="任意多边形 83"/>
            <p:cNvSpPr/>
            <p:nvPr/>
          </p:nvSpPr>
          <p:spPr>
            <a:xfrm rot="7001937">
              <a:off x="474126" y="576024"/>
              <a:ext cx="2777967" cy="2773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443" name="TextBox 42"/>
          <p:cNvSpPr txBox="1"/>
          <p:nvPr/>
        </p:nvSpPr>
        <p:spPr>
          <a:xfrm>
            <a:off x="4474802" y="1908024"/>
            <a:ext cx="4399572" cy="95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defTabSz="685782">
              <a:defRPr sz="5000" b="1" spc="225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项目验收汇报</a:t>
            </a:r>
            <a:endParaRPr dirty="0"/>
          </a:p>
        </p:txBody>
      </p:sp>
      <p:sp>
        <p:nvSpPr>
          <p:cNvPr id="1444" name="TextBox 57"/>
          <p:cNvSpPr txBox="1"/>
          <p:nvPr/>
        </p:nvSpPr>
        <p:spPr>
          <a:xfrm>
            <a:off x="4309004" y="3472479"/>
            <a:ext cx="3336978" cy="253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/>
          <a:p>
            <a:pPr algn="ctr" defTabSz="685782">
              <a:defRPr sz="1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小组成员：数陈浩、褚彬、李增光</a:t>
            </a:r>
            <a:endParaRPr dirty="0"/>
          </a:p>
        </p:txBody>
      </p:sp>
      <p:grpSp>
        <p:nvGrpSpPr>
          <p:cNvPr id="1449" name="组合 1"/>
          <p:cNvGrpSpPr/>
          <p:nvPr/>
        </p:nvGrpSpPr>
        <p:grpSpPr>
          <a:xfrm>
            <a:off x="5425248" y="3282172"/>
            <a:ext cx="4875445" cy="3826637"/>
            <a:chOff x="0" y="0"/>
            <a:chExt cx="4875443" cy="3826635"/>
          </a:xfrm>
        </p:grpSpPr>
        <p:sp>
          <p:nvSpPr>
            <p:cNvPr id="1445" name="任意多边形 83"/>
            <p:cNvSpPr/>
            <p:nvPr/>
          </p:nvSpPr>
          <p:spPr>
            <a:xfrm rot="16377237">
              <a:off x="2413711" y="450817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6" name="任意多边形 83"/>
            <p:cNvSpPr/>
            <p:nvPr/>
          </p:nvSpPr>
          <p:spPr>
            <a:xfrm rot="16377237">
              <a:off x="643644" y="686818"/>
              <a:ext cx="2777967" cy="277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7" name="任意多边形 83"/>
            <p:cNvSpPr/>
            <p:nvPr/>
          </p:nvSpPr>
          <p:spPr>
            <a:xfrm rot="16377237">
              <a:off x="58342" y="1365007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8" name="任意多边形 83"/>
            <p:cNvSpPr/>
            <p:nvPr/>
          </p:nvSpPr>
          <p:spPr>
            <a:xfrm rot="17801937">
              <a:off x="1623351" y="477247"/>
              <a:ext cx="2777967" cy="277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450" name="任意多边形 83"/>
          <p:cNvSpPr/>
          <p:nvPr/>
        </p:nvSpPr>
        <p:spPr>
          <a:xfrm rot="16377237">
            <a:off x="2160071" y="1144131"/>
            <a:ext cx="1217870" cy="121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1" name="任意多边形 83"/>
          <p:cNvSpPr/>
          <p:nvPr/>
        </p:nvSpPr>
        <p:spPr>
          <a:xfrm rot="16377237">
            <a:off x="2867710" y="2399908"/>
            <a:ext cx="1214662" cy="1212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2" name="任意多边形 83"/>
          <p:cNvSpPr/>
          <p:nvPr/>
        </p:nvSpPr>
        <p:spPr>
          <a:xfrm rot="16377237">
            <a:off x="1171543" y="1564460"/>
            <a:ext cx="1407679" cy="1405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3" name="任意多边形 83"/>
          <p:cNvSpPr/>
          <p:nvPr/>
        </p:nvSpPr>
        <p:spPr>
          <a:xfrm rot="16377237">
            <a:off x="1882080" y="1507408"/>
            <a:ext cx="1977577" cy="197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4" name="任意多边形 83"/>
          <p:cNvSpPr/>
          <p:nvPr/>
        </p:nvSpPr>
        <p:spPr>
          <a:xfrm rot="5222763" flipH="1">
            <a:off x="3525043" y="1190308"/>
            <a:ext cx="292864" cy="292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5" name="任意多边形 83"/>
          <p:cNvSpPr/>
          <p:nvPr/>
        </p:nvSpPr>
        <p:spPr>
          <a:xfrm rot="16377237">
            <a:off x="3849833" y="1510375"/>
            <a:ext cx="346113" cy="345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6" name="任意多边形 83"/>
          <p:cNvSpPr/>
          <p:nvPr/>
        </p:nvSpPr>
        <p:spPr>
          <a:xfrm rot="16377237">
            <a:off x="1648083" y="2565957"/>
            <a:ext cx="1214662" cy="1212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7" name="任意多边形 83"/>
          <p:cNvSpPr/>
          <p:nvPr/>
        </p:nvSpPr>
        <p:spPr>
          <a:xfrm rot="5222763" flipH="1">
            <a:off x="1955436" y="4124535"/>
            <a:ext cx="292864" cy="292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8" name="任意多边形 83"/>
          <p:cNvSpPr/>
          <p:nvPr/>
        </p:nvSpPr>
        <p:spPr>
          <a:xfrm rot="16377237">
            <a:off x="1264067" y="3738548"/>
            <a:ext cx="346113" cy="345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9" name="TextBox 171"/>
          <p:cNvSpPr txBox="1"/>
          <p:nvPr/>
        </p:nvSpPr>
        <p:spPr>
          <a:xfrm>
            <a:off x="1901429" y="2030258"/>
            <a:ext cx="1940000" cy="117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5500" b="1" spc="-225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3600" dirty="0"/>
              <a:t>微信点餐小程序</a:t>
            </a:r>
            <a:endParaRPr sz="3600" dirty="0"/>
          </a:p>
        </p:txBody>
      </p:sp>
      <p:grpSp>
        <p:nvGrpSpPr>
          <p:cNvPr id="1464" name="组合 191"/>
          <p:cNvGrpSpPr/>
          <p:nvPr/>
        </p:nvGrpSpPr>
        <p:grpSpPr>
          <a:xfrm>
            <a:off x="6923831" y="1637780"/>
            <a:ext cx="968153" cy="176773"/>
            <a:chOff x="0" y="0"/>
            <a:chExt cx="968152" cy="176771"/>
          </a:xfrm>
        </p:grpSpPr>
        <p:sp>
          <p:nvSpPr>
            <p:cNvPr id="1460" name="矩形 192"/>
            <p:cNvSpPr/>
            <p:nvPr/>
          </p:nvSpPr>
          <p:spPr>
            <a:xfrm>
              <a:off x="-1" y="0"/>
              <a:ext cx="304545" cy="176772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1" name="矩形 193"/>
            <p:cNvSpPr/>
            <p:nvPr/>
          </p:nvSpPr>
          <p:spPr>
            <a:xfrm>
              <a:off x="435418" y="0"/>
              <a:ext cx="136754" cy="176772"/>
            </a:xfrm>
            <a:prstGeom prst="rect">
              <a:avLst/>
            </a:pr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2" name="矩形 194"/>
            <p:cNvSpPr/>
            <p:nvPr/>
          </p:nvSpPr>
          <p:spPr>
            <a:xfrm>
              <a:off x="703047" y="0"/>
              <a:ext cx="86041" cy="176772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3" name="矩形 195"/>
            <p:cNvSpPr/>
            <p:nvPr/>
          </p:nvSpPr>
          <p:spPr>
            <a:xfrm>
              <a:off x="919965" y="0"/>
              <a:ext cx="48188" cy="176772"/>
            </a:xfrm>
            <a:prstGeom prst="rect">
              <a:avLst/>
            </a:pr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65" name="TextBox 42"/>
          <p:cNvSpPr txBox="1"/>
          <p:nvPr/>
        </p:nvSpPr>
        <p:spPr>
          <a:xfrm>
            <a:off x="4521396" y="1584811"/>
            <a:ext cx="2530508" cy="297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defTabSz="685782">
              <a:defRPr sz="15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THE  SUMMARY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2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25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1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5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2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75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2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30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30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1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425"/>
                            </p:stCondLst>
                            <p:childTnLst>
                              <p:par>
                                <p:cTn id="50" presetID="23" presetClass="entr" presetSubtype="16" fill="hold" grpId="10" nodeType="afterEffect">
                                  <p:stCondLst>
                                    <p:cond delay="3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750"/>
                            </p:stCondLst>
                            <p:childTnLst>
                              <p:par>
                                <p:cTn id="55" presetID="23" presetClass="entr" presetSubtype="16" fill="hold" grpId="11" nodeType="afterEffect">
                                  <p:stCondLst>
                                    <p:cond delay="1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875"/>
                            </p:stCondLst>
                            <p:childTnLst>
                              <p:par>
                                <p:cTn id="60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875"/>
                            </p:stCondLst>
                            <p:childTnLst>
                              <p:par>
                                <p:cTn id="64" presetID="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375"/>
                            </p:stCondLst>
                            <p:childTnLst>
                              <p:par>
                                <p:cTn id="69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875"/>
                            </p:stCondLst>
                            <p:childTnLst>
                              <p:par>
                                <p:cTn id="74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625"/>
                            </p:stCondLst>
                            <p:childTnLst>
                              <p:par>
                                <p:cTn id="79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" grpId="1" animBg="1" advAuto="0"/>
      <p:bldP spid="1443" grpId="15" animBg="1" advAuto="0"/>
      <p:bldP spid="1444" grpId="17" animBg="1" advAuto="0"/>
      <p:bldP spid="1449" grpId="2" animBg="1" advAuto="0"/>
      <p:bldP spid="1450" grpId="3" animBg="1" advAuto="0"/>
      <p:bldP spid="1451" grpId="4" animBg="1" advAuto="0"/>
      <p:bldP spid="1452" grpId="5" animBg="1" advAuto="0"/>
      <p:bldP spid="1453" grpId="6" animBg="1" advAuto="0"/>
      <p:bldP spid="1454" grpId="7" animBg="1" advAuto="0"/>
      <p:bldP spid="1455" grpId="8" animBg="1" advAuto="0"/>
      <p:bldP spid="1456" grpId="9" animBg="1" advAuto="0"/>
      <p:bldP spid="1457" grpId="10" animBg="1" advAuto="0"/>
      <p:bldP spid="1458" grpId="11" animBg="1" advAuto="0"/>
      <p:bldP spid="1459" grpId="12" animBg="1" advAuto="0"/>
      <p:bldP spid="1464" grpId="14" animBg="1" advAuto="0"/>
      <p:bldP spid="1465" grpId="1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文本框 40"/>
          <p:cNvSpPr txBox="1"/>
          <p:nvPr/>
        </p:nvSpPr>
        <p:spPr>
          <a:xfrm>
            <a:off x="1388277" y="256346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项目</a:t>
            </a:r>
            <a:r>
              <a:rPr lang="zh-CN" altLang="en-US" dirty="0"/>
              <a:t>执行</a:t>
            </a:r>
            <a:r>
              <a:rPr dirty="0" err="1"/>
              <a:t>情况</a:t>
            </a:r>
            <a:endParaRPr dirty="0"/>
          </a:p>
        </p:txBody>
      </p:sp>
      <p:grpSp>
        <p:nvGrpSpPr>
          <p:cNvPr id="1860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858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859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863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861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2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880C31E-9458-A9D0-CC43-F229EFDD000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1202263"/>
              </p:ext>
            </p:extLst>
          </p:nvPr>
        </p:nvGraphicFramePr>
        <p:xfrm>
          <a:off x="571574" y="1081145"/>
          <a:ext cx="5023662" cy="312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5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项目内容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人员分配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树陈浩 褚彬 李增光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褚彬 李增光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5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代码编写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树陈浩 褚彬 李增光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5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树陈浩 褚彬 李增光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5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树陈浩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矩形 21">
            <a:extLst>
              <a:ext uri="{FF2B5EF4-FFF2-40B4-BE49-F238E27FC236}">
                <a16:creationId xmlns:a16="http://schemas.microsoft.com/office/drawing/2014/main" id="{5DFFFFD6-507E-CF35-B160-C140E91BE42C}"/>
              </a:ext>
            </a:extLst>
          </p:cNvPr>
          <p:cNvSpPr txBox="1"/>
          <p:nvPr/>
        </p:nvSpPr>
        <p:spPr>
          <a:xfrm>
            <a:off x="6009613" y="1536390"/>
            <a:ext cx="2368582" cy="112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左侧是项目工作分配表，在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项目结束时，团队各个成员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在克服开始阶段的沟通问题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造成的影响后，均完成各自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工作，积极配合。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7" grpId="3" animBg="1" advAuto="0"/>
      <p:bldP spid="1860" grpId="2" animBg="1" advAuto="0"/>
      <p:bldP spid="1863" grpId="1" animBg="1" advAuto="0"/>
      <p:bldP spid="4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文本框 40"/>
          <p:cNvSpPr txBox="1"/>
          <p:nvPr/>
        </p:nvSpPr>
        <p:spPr>
          <a:xfrm>
            <a:off x="1388277" y="256346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项目执行情况</a:t>
            </a:r>
            <a:endParaRPr dirty="0"/>
          </a:p>
        </p:txBody>
      </p:sp>
      <p:grpSp>
        <p:nvGrpSpPr>
          <p:cNvPr id="1821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819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820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824" name="组合 6"/>
          <p:cNvGrpSpPr/>
          <p:nvPr/>
        </p:nvGrpSpPr>
        <p:grpSpPr>
          <a:xfrm>
            <a:off x="533045" y="149439"/>
            <a:ext cx="901087" cy="595074"/>
            <a:chOff x="0" y="0"/>
            <a:chExt cx="901085" cy="595073"/>
          </a:xfrm>
        </p:grpSpPr>
        <p:sp>
          <p:nvSpPr>
            <p:cNvPr id="1822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23" name="TextBox 8"/>
            <p:cNvSpPr txBox="1"/>
            <p:nvPr/>
          </p:nvSpPr>
          <p:spPr>
            <a:xfrm>
              <a:off x="0" y="45792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C048542F-877A-8689-4F96-AD4C25F9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8" y="817861"/>
            <a:ext cx="4576419" cy="4130408"/>
          </a:xfrm>
          <a:prstGeom prst="rect">
            <a:avLst/>
          </a:prstGeom>
        </p:spPr>
      </p:pic>
      <p:sp>
        <p:nvSpPr>
          <p:cNvPr id="42" name="矩形 21">
            <a:extLst>
              <a:ext uri="{FF2B5EF4-FFF2-40B4-BE49-F238E27FC236}">
                <a16:creationId xmlns:a16="http://schemas.microsoft.com/office/drawing/2014/main" id="{06CD333F-7E2A-E4AF-2D8A-77C3075650C3}"/>
              </a:ext>
            </a:extLst>
          </p:cNvPr>
          <p:cNvSpPr txBox="1"/>
          <p:nvPr/>
        </p:nvSpPr>
        <p:spPr>
          <a:xfrm>
            <a:off x="6038772" y="1937934"/>
            <a:ext cx="2727655" cy="91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第一次提交的需求分析，没有在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时间节点前提交，源于团队沟通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不及时，没有磨合好，导致本已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完成的工作没有提交。</a:t>
            </a:r>
            <a:endParaRPr dirty="0"/>
          </a:p>
        </p:txBody>
      </p:sp>
      <p:sp>
        <p:nvSpPr>
          <p:cNvPr id="44" name="矩形 21">
            <a:extLst>
              <a:ext uri="{FF2B5EF4-FFF2-40B4-BE49-F238E27FC236}">
                <a16:creationId xmlns:a16="http://schemas.microsoft.com/office/drawing/2014/main" id="{8EB1736F-B6CA-81A6-90CE-D2DBAA5D7FA8}"/>
              </a:ext>
            </a:extLst>
          </p:cNvPr>
          <p:cNvSpPr txBox="1"/>
          <p:nvPr/>
        </p:nvSpPr>
        <p:spPr>
          <a:xfrm>
            <a:off x="6038771" y="3205760"/>
            <a:ext cx="2903665" cy="91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团队成员对</a:t>
            </a:r>
            <a:r>
              <a:rPr lang="en-US" altLang="zh-CN" dirty="0"/>
              <a:t>git</a:t>
            </a:r>
            <a:r>
              <a:rPr lang="zh-CN" altLang="en-US" dirty="0"/>
              <a:t>使用的生疏，导致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git</a:t>
            </a:r>
            <a:r>
              <a:rPr lang="zh-CN" altLang="en-US" dirty="0"/>
              <a:t>可视化工具操作错误，误以为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已经完成提交，导致详细设计没有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按时提交。</a:t>
            </a:r>
            <a:endParaRPr dirty="0"/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3058D1B9-17E1-B85E-4735-0071B5142C51}"/>
              </a:ext>
            </a:extLst>
          </p:cNvPr>
          <p:cNvSpPr/>
          <p:nvPr/>
        </p:nvSpPr>
        <p:spPr>
          <a:xfrm>
            <a:off x="5315123" y="1096572"/>
            <a:ext cx="405989" cy="365490"/>
          </a:xfrm>
          <a:prstGeom prst="mathMultiply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A75F97B2-32CC-BD74-E1A6-398CA206AFC7}"/>
              </a:ext>
            </a:extLst>
          </p:cNvPr>
          <p:cNvSpPr/>
          <p:nvPr/>
        </p:nvSpPr>
        <p:spPr>
          <a:xfrm>
            <a:off x="5315123" y="1928910"/>
            <a:ext cx="405989" cy="365490"/>
          </a:xfrm>
          <a:prstGeom prst="mathMultiply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DC9A0182-E3E1-5FB2-63CE-493D94F21F57}"/>
              </a:ext>
            </a:extLst>
          </p:cNvPr>
          <p:cNvSpPr txBox="1"/>
          <p:nvPr/>
        </p:nvSpPr>
        <p:spPr>
          <a:xfrm>
            <a:off x="6038771" y="885552"/>
            <a:ext cx="2724129" cy="69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左侧项目计划进度表，有</a:t>
            </a:r>
            <a:r>
              <a:rPr lang="en-US" altLang="zh-CN" dirty="0"/>
              <a:t>2</a:t>
            </a:r>
            <a:r>
              <a:rPr lang="zh-CN" altLang="en-US" dirty="0"/>
              <a:t>处时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间节点出现延误，其余均按时完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成。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5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" grpId="3" animBg="1" advAuto="0"/>
      <p:bldP spid="1821" grpId="2" animBg="1" advAuto="0"/>
      <p:bldP spid="1824" grpId="1" animBg="1" advAuto="0"/>
      <p:bldP spid="42" grpId="0" animBg="1" advAuto="0"/>
      <p:bldP spid="44" grpId="0" animBg="1" advAuto="0"/>
      <p:bldP spid="4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文本框 40"/>
          <p:cNvSpPr txBox="1"/>
          <p:nvPr/>
        </p:nvSpPr>
        <p:spPr>
          <a:xfrm>
            <a:off x="1388277" y="256346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项目</a:t>
            </a:r>
            <a:r>
              <a:rPr lang="zh-CN" altLang="en-US" dirty="0"/>
              <a:t>风险计划</a:t>
            </a:r>
            <a:endParaRPr dirty="0"/>
          </a:p>
        </p:txBody>
      </p:sp>
      <p:grpSp>
        <p:nvGrpSpPr>
          <p:cNvPr id="1897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895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896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900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898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99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pic>
        <p:nvPicPr>
          <p:cNvPr id="28" name="图片 27" descr="001F0FC0-EC73-4189-B976-04D9DFB294D4">
            <a:extLst>
              <a:ext uri="{FF2B5EF4-FFF2-40B4-BE49-F238E27FC236}">
                <a16:creationId xmlns:a16="http://schemas.microsoft.com/office/drawing/2014/main" id="{C3A08C7B-93FC-430E-4B30-6885081A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65" y="934756"/>
            <a:ext cx="4921444" cy="3812183"/>
          </a:xfrm>
          <a:prstGeom prst="rect">
            <a:avLst/>
          </a:prstGeom>
        </p:spPr>
      </p:pic>
      <p:sp>
        <p:nvSpPr>
          <p:cNvPr id="29" name="矩形 21">
            <a:extLst>
              <a:ext uri="{FF2B5EF4-FFF2-40B4-BE49-F238E27FC236}">
                <a16:creationId xmlns:a16="http://schemas.microsoft.com/office/drawing/2014/main" id="{9515E56D-894B-1770-5188-E14404DDDDFD}"/>
              </a:ext>
            </a:extLst>
          </p:cNvPr>
          <p:cNvSpPr txBox="1"/>
          <p:nvPr/>
        </p:nvSpPr>
        <p:spPr>
          <a:xfrm>
            <a:off x="6043660" y="1046917"/>
            <a:ext cx="2817423" cy="91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左侧是项目制定的项目风险管理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计划，根据项目执行结束后的总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结，可以发现有</a:t>
            </a:r>
            <a:r>
              <a:rPr lang="en-US" altLang="zh-CN" dirty="0"/>
              <a:t>2</a:t>
            </a:r>
            <a:r>
              <a:rPr lang="zh-CN" altLang="en-US" dirty="0"/>
              <a:t>处需要改进的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地方。</a:t>
            </a:r>
            <a:endParaRPr dirty="0"/>
          </a:p>
        </p:txBody>
      </p:sp>
      <p:sp>
        <p:nvSpPr>
          <p:cNvPr id="30" name="矩形 21">
            <a:extLst>
              <a:ext uri="{FF2B5EF4-FFF2-40B4-BE49-F238E27FC236}">
                <a16:creationId xmlns:a16="http://schemas.microsoft.com/office/drawing/2014/main" id="{DDE91C4B-5249-B870-9942-FC1E09546683}"/>
              </a:ext>
            </a:extLst>
          </p:cNvPr>
          <p:cNvSpPr txBox="1"/>
          <p:nvPr/>
        </p:nvSpPr>
        <p:spPr>
          <a:xfrm>
            <a:off x="6043660" y="2050149"/>
            <a:ext cx="2727655" cy="69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在管理风险中没有考虑到团队初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期磨合、交流中的风险，致使出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现错误。</a:t>
            </a:r>
            <a:endParaRPr lang="en-US" altLang="zh-CN" dirty="0"/>
          </a:p>
        </p:txBody>
      </p:sp>
      <p:sp>
        <p:nvSpPr>
          <p:cNvPr id="31" name="矩形 21">
            <a:extLst>
              <a:ext uri="{FF2B5EF4-FFF2-40B4-BE49-F238E27FC236}">
                <a16:creationId xmlns:a16="http://schemas.microsoft.com/office/drawing/2014/main" id="{A7E3A9AA-C1A0-63B3-25FE-2B030E1577CB}"/>
              </a:ext>
            </a:extLst>
          </p:cNvPr>
          <p:cNvSpPr txBox="1"/>
          <p:nvPr/>
        </p:nvSpPr>
        <p:spPr>
          <a:xfrm>
            <a:off x="6088483" y="3042787"/>
            <a:ext cx="2727655" cy="112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在技术风险中，虽然意识到开发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工具有可能出现不能有效掌握的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风险，但是还是过于轻视，比如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git, </a:t>
            </a:r>
            <a:r>
              <a:rPr lang="zh-CN" altLang="en-US" dirty="0"/>
              <a:t>应该提出具体的应对措施，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加强对工具的学习。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5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" grpId="3" animBg="1" advAuto="0"/>
      <p:bldP spid="1897" grpId="2" animBg="1" advAuto="0"/>
      <p:bldP spid="1900" grpId="1" animBg="1" advAuto="0"/>
      <p:bldP spid="29" grpId="0" animBg="1" advAuto="0"/>
      <p:bldP spid="30" grpId="0" animBg="1" advAuto="0"/>
      <p:bldP spid="3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文本框 40"/>
          <p:cNvSpPr txBox="1"/>
          <p:nvPr/>
        </p:nvSpPr>
        <p:spPr>
          <a:xfrm>
            <a:off x="1388277" y="256346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项目</a:t>
            </a:r>
            <a:r>
              <a:rPr lang="zh-CN" altLang="en-US" dirty="0"/>
              <a:t>测试计划</a:t>
            </a:r>
            <a:endParaRPr dirty="0"/>
          </a:p>
        </p:txBody>
      </p:sp>
      <p:grpSp>
        <p:nvGrpSpPr>
          <p:cNvPr id="1924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922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923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927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925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26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1960" name="组合 3"/>
          <p:cNvGrpSpPr/>
          <p:nvPr/>
        </p:nvGrpSpPr>
        <p:grpSpPr>
          <a:xfrm>
            <a:off x="502773" y="1448405"/>
            <a:ext cx="8063683" cy="2990670"/>
            <a:chOff x="0" y="0"/>
            <a:chExt cx="8063682" cy="2990668"/>
          </a:xfrm>
        </p:grpSpPr>
        <p:sp>
          <p:nvSpPr>
            <p:cNvPr id="1928" name="Freeform 5"/>
            <p:cNvSpPr/>
            <p:nvPr/>
          </p:nvSpPr>
          <p:spPr>
            <a:xfrm>
              <a:off x="2066045" y="0"/>
              <a:ext cx="1866700" cy="299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8" y="0"/>
                  </a:moveTo>
                  <a:lnTo>
                    <a:pt x="20742" y="0"/>
                  </a:lnTo>
                  <a:cubicBezTo>
                    <a:pt x="21216" y="0"/>
                    <a:pt x="21600" y="242"/>
                    <a:pt x="21600" y="539"/>
                  </a:cubicBezTo>
                  <a:lnTo>
                    <a:pt x="21600" y="21061"/>
                  </a:lnTo>
                  <a:cubicBezTo>
                    <a:pt x="21600" y="21358"/>
                    <a:pt x="21216" y="21600"/>
                    <a:pt x="20742" y="21600"/>
                  </a:cubicBezTo>
                  <a:lnTo>
                    <a:pt x="858" y="21600"/>
                  </a:lnTo>
                  <a:cubicBezTo>
                    <a:pt x="384" y="21600"/>
                    <a:pt x="0" y="21358"/>
                    <a:pt x="0" y="21061"/>
                  </a:cubicBezTo>
                  <a:lnTo>
                    <a:pt x="0" y="539"/>
                  </a:lnTo>
                  <a:cubicBezTo>
                    <a:pt x="0" y="242"/>
                    <a:pt x="384" y="0"/>
                    <a:pt x="858" y="0"/>
                  </a:cubicBezTo>
                  <a:close/>
                </a:path>
              </a:pathLst>
            </a:custGeom>
            <a:solidFill>
              <a:srgbClr val="FE978C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/>
              <a:endParaRPr/>
            </a:p>
          </p:txBody>
        </p:sp>
        <p:sp>
          <p:nvSpPr>
            <p:cNvPr id="1929" name="Freeform 6"/>
            <p:cNvSpPr/>
            <p:nvPr/>
          </p:nvSpPr>
          <p:spPr>
            <a:xfrm>
              <a:off x="0" y="0"/>
              <a:ext cx="1867853" cy="299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7" y="0"/>
                  </a:moveTo>
                  <a:lnTo>
                    <a:pt x="20743" y="0"/>
                  </a:lnTo>
                  <a:cubicBezTo>
                    <a:pt x="21209" y="0"/>
                    <a:pt x="21600" y="242"/>
                    <a:pt x="21600" y="539"/>
                  </a:cubicBezTo>
                  <a:lnTo>
                    <a:pt x="21600" y="21061"/>
                  </a:lnTo>
                  <a:cubicBezTo>
                    <a:pt x="21600" y="21358"/>
                    <a:pt x="21209" y="21600"/>
                    <a:pt x="20743" y="21600"/>
                  </a:cubicBezTo>
                  <a:lnTo>
                    <a:pt x="857" y="21600"/>
                  </a:lnTo>
                  <a:cubicBezTo>
                    <a:pt x="384" y="21600"/>
                    <a:pt x="0" y="21358"/>
                    <a:pt x="0" y="21061"/>
                  </a:cubicBezTo>
                  <a:lnTo>
                    <a:pt x="0" y="539"/>
                  </a:lnTo>
                  <a:cubicBezTo>
                    <a:pt x="0" y="242"/>
                    <a:pt x="384" y="0"/>
                    <a:pt x="857" y="0"/>
                  </a:cubicBezTo>
                  <a:close/>
                </a:path>
              </a:pathLst>
            </a:custGeom>
            <a:solidFill>
              <a:srgbClr val="00B0F0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/>
              <a:endParaRPr/>
            </a:p>
          </p:txBody>
        </p:sp>
        <p:sp>
          <p:nvSpPr>
            <p:cNvPr id="1930" name="Freeform 7"/>
            <p:cNvSpPr/>
            <p:nvPr/>
          </p:nvSpPr>
          <p:spPr>
            <a:xfrm>
              <a:off x="6196982" y="0"/>
              <a:ext cx="1866700" cy="299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8" y="0"/>
                  </a:moveTo>
                  <a:lnTo>
                    <a:pt x="20742" y="0"/>
                  </a:lnTo>
                  <a:cubicBezTo>
                    <a:pt x="21216" y="0"/>
                    <a:pt x="21600" y="242"/>
                    <a:pt x="21600" y="539"/>
                  </a:cubicBezTo>
                  <a:lnTo>
                    <a:pt x="21600" y="21061"/>
                  </a:lnTo>
                  <a:cubicBezTo>
                    <a:pt x="21600" y="21358"/>
                    <a:pt x="21216" y="21600"/>
                    <a:pt x="20742" y="21600"/>
                  </a:cubicBezTo>
                  <a:lnTo>
                    <a:pt x="858" y="21600"/>
                  </a:lnTo>
                  <a:cubicBezTo>
                    <a:pt x="384" y="21600"/>
                    <a:pt x="0" y="21358"/>
                    <a:pt x="0" y="21061"/>
                  </a:cubicBezTo>
                  <a:lnTo>
                    <a:pt x="0" y="539"/>
                  </a:lnTo>
                  <a:cubicBezTo>
                    <a:pt x="0" y="242"/>
                    <a:pt x="384" y="0"/>
                    <a:pt x="858" y="0"/>
                  </a:cubicBezTo>
                  <a:close/>
                </a:path>
              </a:pathLst>
            </a:custGeom>
            <a:solidFill>
              <a:srgbClr val="FE978C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/>
              <a:endParaRPr/>
            </a:p>
          </p:txBody>
        </p:sp>
        <p:sp>
          <p:nvSpPr>
            <p:cNvPr id="1931" name="Freeform 8"/>
            <p:cNvSpPr/>
            <p:nvPr/>
          </p:nvSpPr>
          <p:spPr>
            <a:xfrm>
              <a:off x="4147066" y="0"/>
              <a:ext cx="1865548" cy="299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8" y="0"/>
                  </a:moveTo>
                  <a:lnTo>
                    <a:pt x="20742" y="0"/>
                  </a:lnTo>
                  <a:cubicBezTo>
                    <a:pt x="21216" y="0"/>
                    <a:pt x="21600" y="242"/>
                    <a:pt x="21600" y="539"/>
                  </a:cubicBezTo>
                  <a:lnTo>
                    <a:pt x="21600" y="21061"/>
                  </a:lnTo>
                  <a:cubicBezTo>
                    <a:pt x="21600" y="21358"/>
                    <a:pt x="21216" y="21600"/>
                    <a:pt x="20742" y="21600"/>
                  </a:cubicBezTo>
                  <a:lnTo>
                    <a:pt x="858" y="21600"/>
                  </a:lnTo>
                  <a:cubicBezTo>
                    <a:pt x="384" y="21600"/>
                    <a:pt x="0" y="21358"/>
                    <a:pt x="0" y="21061"/>
                  </a:cubicBezTo>
                  <a:lnTo>
                    <a:pt x="0" y="539"/>
                  </a:lnTo>
                  <a:cubicBezTo>
                    <a:pt x="0" y="242"/>
                    <a:pt x="384" y="0"/>
                    <a:pt x="858" y="0"/>
                  </a:cubicBezTo>
                  <a:close/>
                </a:path>
              </a:pathLst>
            </a:custGeom>
            <a:solidFill>
              <a:srgbClr val="00B0F0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/>
              <a:endParaRPr/>
            </a:p>
          </p:txBody>
        </p:sp>
        <p:grpSp>
          <p:nvGrpSpPr>
            <p:cNvPr id="1935" name="组合 13"/>
            <p:cNvGrpSpPr/>
            <p:nvPr/>
          </p:nvGrpSpPr>
          <p:grpSpPr>
            <a:xfrm>
              <a:off x="1748015" y="1168606"/>
              <a:ext cx="458609" cy="462143"/>
              <a:chOff x="0" y="0"/>
              <a:chExt cx="458608" cy="462141"/>
            </a:xfrm>
          </p:grpSpPr>
          <p:sp>
            <p:nvSpPr>
              <p:cNvPr id="1932" name="Oval 9"/>
              <p:cNvSpPr/>
              <p:nvPr/>
            </p:nvSpPr>
            <p:spPr>
              <a:xfrm>
                <a:off x="-1" y="0"/>
                <a:ext cx="458610" cy="462142"/>
              </a:xfrm>
              <a:prstGeom prst="ellipse">
                <a:avLst/>
              </a:prstGeom>
              <a:solidFill>
                <a:srgbClr val="FE978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  <p:sp>
            <p:nvSpPr>
              <p:cNvPr id="1933" name="Freeform 10"/>
              <p:cNvSpPr/>
              <p:nvPr/>
            </p:nvSpPr>
            <p:spPr>
              <a:xfrm>
                <a:off x="244284" y="108877"/>
                <a:ext cx="142462" cy="234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2" h="20323" extrusionOk="0">
                    <a:moveTo>
                      <a:pt x="18514" y="12575"/>
                    </a:moveTo>
                    <a:lnTo>
                      <a:pt x="11657" y="16141"/>
                    </a:lnTo>
                    <a:cubicBezTo>
                      <a:pt x="9429" y="17277"/>
                      <a:pt x="7200" y="18414"/>
                      <a:pt x="4971" y="19603"/>
                    </a:cubicBezTo>
                    <a:cubicBezTo>
                      <a:pt x="1800" y="21153"/>
                      <a:pt x="429" y="20068"/>
                      <a:pt x="0" y="17639"/>
                    </a:cubicBezTo>
                    <a:lnTo>
                      <a:pt x="2914" y="16141"/>
                    </a:lnTo>
                    <a:lnTo>
                      <a:pt x="9857" y="12575"/>
                    </a:lnTo>
                    <a:cubicBezTo>
                      <a:pt x="12257" y="10973"/>
                      <a:pt x="12857" y="9320"/>
                      <a:pt x="9600" y="7511"/>
                    </a:cubicBezTo>
                    <a:cubicBezTo>
                      <a:pt x="7371" y="6374"/>
                      <a:pt x="5143" y="5237"/>
                      <a:pt x="2914" y="4100"/>
                    </a:cubicBezTo>
                    <a:lnTo>
                      <a:pt x="0" y="2550"/>
                    </a:lnTo>
                    <a:cubicBezTo>
                      <a:pt x="343" y="-240"/>
                      <a:pt x="2143" y="-447"/>
                      <a:pt x="4714" y="535"/>
                    </a:cubicBezTo>
                    <a:lnTo>
                      <a:pt x="11657" y="4100"/>
                    </a:lnTo>
                    <a:cubicBezTo>
                      <a:pt x="13886" y="5237"/>
                      <a:pt x="16114" y="6374"/>
                      <a:pt x="18257" y="7511"/>
                    </a:cubicBezTo>
                    <a:cubicBezTo>
                      <a:pt x="21600" y="9320"/>
                      <a:pt x="20914" y="10973"/>
                      <a:pt x="18514" y="12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  <p:sp>
            <p:nvSpPr>
              <p:cNvPr id="1934" name="Freeform 11"/>
              <p:cNvSpPr/>
              <p:nvPr/>
            </p:nvSpPr>
            <p:spPr>
              <a:xfrm>
                <a:off x="102552" y="108877"/>
                <a:ext cx="142827" cy="234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0323" extrusionOk="0">
                    <a:moveTo>
                      <a:pt x="18600" y="12575"/>
                    </a:moveTo>
                    <a:lnTo>
                      <a:pt x="11657" y="16141"/>
                    </a:lnTo>
                    <a:cubicBezTo>
                      <a:pt x="9429" y="17277"/>
                      <a:pt x="7200" y="18414"/>
                      <a:pt x="5057" y="19603"/>
                    </a:cubicBezTo>
                    <a:cubicBezTo>
                      <a:pt x="1800" y="21153"/>
                      <a:pt x="514" y="20068"/>
                      <a:pt x="0" y="17639"/>
                    </a:cubicBezTo>
                    <a:lnTo>
                      <a:pt x="3000" y="16141"/>
                    </a:lnTo>
                    <a:lnTo>
                      <a:pt x="9857" y="12575"/>
                    </a:lnTo>
                    <a:cubicBezTo>
                      <a:pt x="12257" y="10973"/>
                      <a:pt x="12857" y="9320"/>
                      <a:pt x="9600" y="7511"/>
                    </a:cubicBezTo>
                    <a:cubicBezTo>
                      <a:pt x="7371" y="6374"/>
                      <a:pt x="5143" y="5237"/>
                      <a:pt x="3000" y="4100"/>
                    </a:cubicBezTo>
                    <a:lnTo>
                      <a:pt x="0" y="2550"/>
                    </a:lnTo>
                    <a:cubicBezTo>
                      <a:pt x="343" y="-240"/>
                      <a:pt x="2229" y="-447"/>
                      <a:pt x="4800" y="535"/>
                    </a:cubicBezTo>
                    <a:lnTo>
                      <a:pt x="11657" y="4100"/>
                    </a:lnTo>
                    <a:cubicBezTo>
                      <a:pt x="13886" y="5237"/>
                      <a:pt x="16114" y="6374"/>
                      <a:pt x="18343" y="7511"/>
                    </a:cubicBezTo>
                    <a:cubicBezTo>
                      <a:pt x="21600" y="9320"/>
                      <a:pt x="21000" y="10973"/>
                      <a:pt x="18600" y="12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</p:grpSp>
        <p:grpSp>
          <p:nvGrpSpPr>
            <p:cNvPr id="1939" name="组合 17"/>
            <p:cNvGrpSpPr/>
            <p:nvPr/>
          </p:nvGrpSpPr>
          <p:grpSpPr>
            <a:xfrm>
              <a:off x="3799079" y="1168606"/>
              <a:ext cx="459763" cy="462143"/>
              <a:chOff x="0" y="0"/>
              <a:chExt cx="459762" cy="462141"/>
            </a:xfrm>
          </p:grpSpPr>
          <p:sp>
            <p:nvSpPr>
              <p:cNvPr id="1936" name="Oval 12"/>
              <p:cNvSpPr/>
              <p:nvPr/>
            </p:nvSpPr>
            <p:spPr>
              <a:xfrm>
                <a:off x="-1" y="0"/>
                <a:ext cx="459764" cy="462142"/>
              </a:xfrm>
              <a:prstGeom prst="ellipse">
                <a:avLst/>
              </a:prstGeom>
              <a:solidFill>
                <a:srgbClr val="00B0F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  <p:sp>
            <p:nvSpPr>
              <p:cNvPr id="1937" name="Freeform 13"/>
              <p:cNvSpPr/>
              <p:nvPr/>
            </p:nvSpPr>
            <p:spPr>
              <a:xfrm>
                <a:off x="245436" y="108877"/>
                <a:ext cx="142827" cy="234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0323" extrusionOk="0">
                    <a:moveTo>
                      <a:pt x="18600" y="12575"/>
                    </a:moveTo>
                    <a:lnTo>
                      <a:pt x="11657" y="16141"/>
                    </a:lnTo>
                    <a:cubicBezTo>
                      <a:pt x="9429" y="17277"/>
                      <a:pt x="7200" y="18414"/>
                      <a:pt x="5057" y="19603"/>
                    </a:cubicBezTo>
                    <a:cubicBezTo>
                      <a:pt x="1800" y="21153"/>
                      <a:pt x="514" y="20068"/>
                      <a:pt x="0" y="17639"/>
                    </a:cubicBezTo>
                    <a:lnTo>
                      <a:pt x="3000" y="16141"/>
                    </a:lnTo>
                    <a:lnTo>
                      <a:pt x="9857" y="12575"/>
                    </a:lnTo>
                    <a:cubicBezTo>
                      <a:pt x="12257" y="10973"/>
                      <a:pt x="12857" y="9320"/>
                      <a:pt x="9600" y="7511"/>
                    </a:cubicBezTo>
                    <a:cubicBezTo>
                      <a:pt x="7371" y="6374"/>
                      <a:pt x="5143" y="5237"/>
                      <a:pt x="3000" y="4100"/>
                    </a:cubicBezTo>
                    <a:lnTo>
                      <a:pt x="0" y="2550"/>
                    </a:lnTo>
                    <a:cubicBezTo>
                      <a:pt x="343" y="-240"/>
                      <a:pt x="2229" y="-447"/>
                      <a:pt x="4800" y="535"/>
                    </a:cubicBezTo>
                    <a:lnTo>
                      <a:pt x="11657" y="4100"/>
                    </a:lnTo>
                    <a:cubicBezTo>
                      <a:pt x="13886" y="5237"/>
                      <a:pt x="16114" y="6374"/>
                      <a:pt x="18343" y="7511"/>
                    </a:cubicBezTo>
                    <a:cubicBezTo>
                      <a:pt x="21600" y="9320"/>
                      <a:pt x="21000" y="10973"/>
                      <a:pt x="18600" y="12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  <p:sp>
            <p:nvSpPr>
              <p:cNvPr id="1938" name="Freeform 14"/>
              <p:cNvSpPr/>
              <p:nvPr/>
            </p:nvSpPr>
            <p:spPr>
              <a:xfrm>
                <a:off x="103705" y="108877"/>
                <a:ext cx="142827" cy="234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0323" extrusionOk="0">
                    <a:moveTo>
                      <a:pt x="18600" y="12575"/>
                    </a:moveTo>
                    <a:lnTo>
                      <a:pt x="11657" y="16141"/>
                    </a:lnTo>
                    <a:cubicBezTo>
                      <a:pt x="9514" y="17277"/>
                      <a:pt x="7286" y="18414"/>
                      <a:pt x="5057" y="19603"/>
                    </a:cubicBezTo>
                    <a:cubicBezTo>
                      <a:pt x="1886" y="21153"/>
                      <a:pt x="514" y="20068"/>
                      <a:pt x="86" y="17639"/>
                    </a:cubicBezTo>
                    <a:lnTo>
                      <a:pt x="3000" y="16141"/>
                    </a:lnTo>
                    <a:lnTo>
                      <a:pt x="9857" y="12575"/>
                    </a:lnTo>
                    <a:cubicBezTo>
                      <a:pt x="12257" y="10973"/>
                      <a:pt x="12943" y="9320"/>
                      <a:pt x="9600" y="7511"/>
                    </a:cubicBezTo>
                    <a:cubicBezTo>
                      <a:pt x="7371" y="6374"/>
                      <a:pt x="5229" y="5237"/>
                      <a:pt x="3000" y="4100"/>
                    </a:cubicBezTo>
                    <a:lnTo>
                      <a:pt x="0" y="2550"/>
                    </a:lnTo>
                    <a:cubicBezTo>
                      <a:pt x="343" y="-240"/>
                      <a:pt x="2229" y="-447"/>
                      <a:pt x="4800" y="535"/>
                    </a:cubicBezTo>
                    <a:lnTo>
                      <a:pt x="11657" y="4100"/>
                    </a:lnTo>
                    <a:cubicBezTo>
                      <a:pt x="13886" y="5237"/>
                      <a:pt x="16114" y="6374"/>
                      <a:pt x="18343" y="7511"/>
                    </a:cubicBezTo>
                    <a:cubicBezTo>
                      <a:pt x="21600" y="9320"/>
                      <a:pt x="21000" y="10973"/>
                      <a:pt x="18600" y="12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</p:grpSp>
        <p:grpSp>
          <p:nvGrpSpPr>
            <p:cNvPr id="1943" name="组合 21"/>
            <p:cNvGrpSpPr/>
            <p:nvPr/>
          </p:nvGrpSpPr>
          <p:grpSpPr>
            <a:xfrm>
              <a:off x="5875494" y="1168606"/>
              <a:ext cx="459763" cy="462143"/>
              <a:chOff x="0" y="0"/>
              <a:chExt cx="459762" cy="462141"/>
            </a:xfrm>
          </p:grpSpPr>
          <p:sp>
            <p:nvSpPr>
              <p:cNvPr id="1940" name="Oval 15"/>
              <p:cNvSpPr/>
              <p:nvPr/>
            </p:nvSpPr>
            <p:spPr>
              <a:xfrm>
                <a:off x="-1" y="0"/>
                <a:ext cx="459764" cy="462142"/>
              </a:xfrm>
              <a:prstGeom prst="ellipse">
                <a:avLst/>
              </a:prstGeom>
              <a:solidFill>
                <a:srgbClr val="FE978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  <p:sp>
            <p:nvSpPr>
              <p:cNvPr id="1941" name="Freeform 16"/>
              <p:cNvSpPr/>
              <p:nvPr/>
            </p:nvSpPr>
            <p:spPr>
              <a:xfrm>
                <a:off x="245436" y="108877"/>
                <a:ext cx="142747" cy="234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3" h="20323" extrusionOk="0">
                    <a:moveTo>
                      <a:pt x="18600" y="12575"/>
                    </a:moveTo>
                    <a:lnTo>
                      <a:pt x="11657" y="16141"/>
                    </a:lnTo>
                    <a:cubicBezTo>
                      <a:pt x="9429" y="17277"/>
                      <a:pt x="7200" y="18414"/>
                      <a:pt x="5057" y="19603"/>
                    </a:cubicBezTo>
                    <a:cubicBezTo>
                      <a:pt x="1800" y="21153"/>
                      <a:pt x="514" y="20068"/>
                      <a:pt x="0" y="17639"/>
                    </a:cubicBezTo>
                    <a:lnTo>
                      <a:pt x="2914" y="16141"/>
                    </a:lnTo>
                    <a:lnTo>
                      <a:pt x="9857" y="12575"/>
                    </a:lnTo>
                    <a:cubicBezTo>
                      <a:pt x="12257" y="10973"/>
                      <a:pt x="12857" y="9320"/>
                      <a:pt x="9600" y="7511"/>
                    </a:cubicBezTo>
                    <a:cubicBezTo>
                      <a:pt x="7371" y="6374"/>
                      <a:pt x="5143" y="5237"/>
                      <a:pt x="2914" y="4100"/>
                    </a:cubicBezTo>
                    <a:lnTo>
                      <a:pt x="0" y="2550"/>
                    </a:lnTo>
                    <a:cubicBezTo>
                      <a:pt x="343" y="-240"/>
                      <a:pt x="2143" y="-447"/>
                      <a:pt x="4800" y="535"/>
                    </a:cubicBezTo>
                    <a:lnTo>
                      <a:pt x="11657" y="4100"/>
                    </a:lnTo>
                    <a:cubicBezTo>
                      <a:pt x="13886" y="5237"/>
                      <a:pt x="16114" y="6374"/>
                      <a:pt x="18257" y="7511"/>
                    </a:cubicBezTo>
                    <a:cubicBezTo>
                      <a:pt x="21600" y="9320"/>
                      <a:pt x="21000" y="10973"/>
                      <a:pt x="18600" y="12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  <p:sp>
            <p:nvSpPr>
              <p:cNvPr id="1942" name="Freeform 17"/>
              <p:cNvSpPr/>
              <p:nvPr/>
            </p:nvSpPr>
            <p:spPr>
              <a:xfrm>
                <a:off x="103705" y="108877"/>
                <a:ext cx="142827" cy="234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0323" extrusionOk="0">
                    <a:moveTo>
                      <a:pt x="18600" y="12575"/>
                    </a:moveTo>
                    <a:lnTo>
                      <a:pt x="11657" y="16141"/>
                    </a:lnTo>
                    <a:cubicBezTo>
                      <a:pt x="9429" y="17277"/>
                      <a:pt x="7286" y="18414"/>
                      <a:pt x="5057" y="19603"/>
                    </a:cubicBezTo>
                    <a:cubicBezTo>
                      <a:pt x="1800" y="21153"/>
                      <a:pt x="514" y="20068"/>
                      <a:pt x="86" y="17639"/>
                    </a:cubicBezTo>
                    <a:lnTo>
                      <a:pt x="3000" y="16141"/>
                    </a:lnTo>
                    <a:lnTo>
                      <a:pt x="9857" y="12575"/>
                    </a:lnTo>
                    <a:cubicBezTo>
                      <a:pt x="12257" y="10973"/>
                      <a:pt x="12943" y="9320"/>
                      <a:pt x="9600" y="7511"/>
                    </a:cubicBezTo>
                    <a:cubicBezTo>
                      <a:pt x="7371" y="6374"/>
                      <a:pt x="5143" y="5237"/>
                      <a:pt x="3000" y="4100"/>
                    </a:cubicBezTo>
                    <a:lnTo>
                      <a:pt x="0" y="2550"/>
                    </a:lnTo>
                    <a:cubicBezTo>
                      <a:pt x="343" y="-240"/>
                      <a:pt x="2229" y="-447"/>
                      <a:pt x="4800" y="535"/>
                    </a:cubicBezTo>
                    <a:lnTo>
                      <a:pt x="11657" y="4100"/>
                    </a:lnTo>
                    <a:cubicBezTo>
                      <a:pt x="13886" y="5237"/>
                      <a:pt x="16114" y="6374"/>
                      <a:pt x="18343" y="7511"/>
                    </a:cubicBezTo>
                    <a:cubicBezTo>
                      <a:pt x="21600" y="9320"/>
                      <a:pt x="21000" y="10973"/>
                      <a:pt x="18600" y="12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</p:grpSp>
        <p:grpSp>
          <p:nvGrpSpPr>
            <p:cNvPr id="1946" name="组合 25"/>
            <p:cNvGrpSpPr/>
            <p:nvPr/>
          </p:nvGrpSpPr>
          <p:grpSpPr>
            <a:xfrm>
              <a:off x="595731" y="161346"/>
              <a:ext cx="675239" cy="681113"/>
              <a:chOff x="0" y="0"/>
              <a:chExt cx="675237" cy="681112"/>
            </a:xfrm>
          </p:grpSpPr>
          <p:sp>
            <p:nvSpPr>
              <p:cNvPr id="1944" name="Oval 18"/>
              <p:cNvSpPr/>
              <p:nvPr/>
            </p:nvSpPr>
            <p:spPr>
              <a:xfrm>
                <a:off x="0" y="-1"/>
                <a:ext cx="675238" cy="68111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  <p:sp>
            <p:nvSpPr>
              <p:cNvPr id="1945" name="TextBox 27"/>
              <p:cNvSpPr txBox="1"/>
              <p:nvPr/>
            </p:nvSpPr>
            <p:spPr>
              <a:xfrm>
                <a:off x="96068" y="128290"/>
                <a:ext cx="443171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685782">
                  <a:defRPr sz="2400" b="1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01</a:t>
                </a:r>
              </a:p>
            </p:txBody>
          </p:sp>
        </p:grpSp>
        <p:sp>
          <p:nvSpPr>
            <p:cNvPr id="1947" name="矩形 28"/>
            <p:cNvSpPr txBox="1"/>
            <p:nvPr/>
          </p:nvSpPr>
          <p:spPr>
            <a:xfrm>
              <a:off x="185033" y="1006052"/>
              <a:ext cx="1517070" cy="1144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/>
            <a:p>
              <a:pPr algn="ctr"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单元测试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截止时间：</a:t>
              </a:r>
              <a:r>
                <a:rPr lang="en-US" altLang="zh-CN" dirty="0"/>
                <a:t>5</a:t>
              </a:r>
              <a:r>
                <a:rPr lang="zh-CN" altLang="en-US" dirty="0"/>
                <a:t>月</a:t>
              </a:r>
              <a:r>
                <a:rPr lang="en-US" altLang="zh-CN" dirty="0"/>
                <a:t>6</a:t>
              </a:r>
              <a:r>
                <a:rPr lang="zh-CN" altLang="en-US" dirty="0"/>
                <a:t>日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提交状态：完成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Bug:   0</a:t>
              </a:r>
              <a:endParaRPr dirty="0"/>
            </a:p>
          </p:txBody>
        </p:sp>
        <p:sp>
          <p:nvSpPr>
            <p:cNvPr id="1948" name="矩形 29"/>
            <p:cNvSpPr txBox="1"/>
            <p:nvPr/>
          </p:nvSpPr>
          <p:spPr>
            <a:xfrm>
              <a:off x="2226852" y="1089244"/>
              <a:ext cx="1517070" cy="1144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/>
            <a:p>
              <a:pPr algn="ctr"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集成测试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截止时间：</a:t>
              </a:r>
              <a:r>
                <a:rPr lang="en-US" altLang="zh-CN" dirty="0"/>
                <a:t>5</a:t>
              </a:r>
              <a:r>
                <a:rPr lang="zh-CN" altLang="en-US" dirty="0"/>
                <a:t>月</a:t>
              </a:r>
              <a:r>
                <a:rPr lang="en-US" altLang="zh-CN" dirty="0"/>
                <a:t>13</a:t>
              </a:r>
              <a:r>
                <a:rPr lang="zh-CN" altLang="en-US" dirty="0"/>
                <a:t>日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提交状态：完成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Bug:  1</a:t>
              </a:r>
              <a:endParaRPr lang="zh-CN" altLang="en-US" dirty="0"/>
            </a:p>
          </p:txBody>
        </p:sp>
        <p:sp>
          <p:nvSpPr>
            <p:cNvPr id="1949" name="矩形 30"/>
            <p:cNvSpPr txBox="1"/>
            <p:nvPr/>
          </p:nvSpPr>
          <p:spPr>
            <a:xfrm>
              <a:off x="4316797" y="1089244"/>
              <a:ext cx="1537236" cy="1144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/>
            <a:p>
              <a:pPr algn="ctr"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系统测试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截止时间：</a:t>
              </a:r>
              <a:r>
                <a:rPr lang="en-US" altLang="zh-CN" dirty="0"/>
                <a:t>5</a:t>
              </a:r>
              <a:r>
                <a:rPr lang="zh-CN" altLang="en-US" dirty="0"/>
                <a:t>月</a:t>
              </a:r>
              <a:r>
                <a:rPr lang="en-US" altLang="zh-CN" dirty="0"/>
                <a:t>20</a:t>
              </a:r>
              <a:r>
                <a:rPr lang="zh-CN" altLang="en-US" dirty="0"/>
                <a:t>日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提交状态：完成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Bug:  0</a:t>
              </a:r>
              <a:endParaRPr lang="zh-CN" altLang="en-US" dirty="0"/>
            </a:p>
          </p:txBody>
        </p:sp>
        <p:sp>
          <p:nvSpPr>
            <p:cNvPr id="1950" name="矩形 31"/>
            <p:cNvSpPr txBox="1"/>
            <p:nvPr/>
          </p:nvSpPr>
          <p:spPr>
            <a:xfrm>
              <a:off x="6427080" y="1089244"/>
              <a:ext cx="1517070" cy="1144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/>
            <a:p>
              <a:pPr algn="ctr"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验收测试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截止时间：</a:t>
              </a:r>
              <a:r>
                <a:rPr lang="en-US" altLang="zh-CN" dirty="0"/>
                <a:t>5</a:t>
              </a:r>
              <a:r>
                <a:rPr lang="zh-CN" altLang="en-US" dirty="0"/>
                <a:t>月</a:t>
              </a:r>
              <a:r>
                <a:rPr lang="en-US" altLang="zh-CN" dirty="0"/>
                <a:t>27</a:t>
              </a:r>
              <a:r>
                <a:rPr lang="zh-CN" altLang="en-US" dirty="0"/>
                <a:t>日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提交状态：完成</a:t>
              </a:r>
              <a:endParaRPr lang="en-US" altLang="zh-CN" dirty="0"/>
            </a:p>
            <a:p>
              <a:pPr defTabSz="685782">
                <a:lnSpc>
                  <a:spcPct val="150000"/>
                </a:lnSpc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Bug:  0</a:t>
              </a:r>
              <a:endParaRPr lang="zh-CN" altLang="en-US" dirty="0"/>
            </a:p>
          </p:txBody>
        </p:sp>
        <p:grpSp>
          <p:nvGrpSpPr>
            <p:cNvPr id="1953" name="组合 32"/>
            <p:cNvGrpSpPr/>
            <p:nvPr/>
          </p:nvGrpSpPr>
          <p:grpSpPr>
            <a:xfrm>
              <a:off x="2661775" y="161346"/>
              <a:ext cx="675239" cy="681113"/>
              <a:chOff x="0" y="0"/>
              <a:chExt cx="675237" cy="681112"/>
            </a:xfrm>
          </p:grpSpPr>
          <p:sp>
            <p:nvSpPr>
              <p:cNvPr id="1951" name="Oval 19"/>
              <p:cNvSpPr/>
              <p:nvPr/>
            </p:nvSpPr>
            <p:spPr>
              <a:xfrm>
                <a:off x="0" y="-1"/>
                <a:ext cx="675238" cy="68111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/>
                <a:endParaRPr/>
              </a:p>
            </p:txBody>
          </p:sp>
          <p:sp>
            <p:nvSpPr>
              <p:cNvPr id="1952" name="TextBox 34"/>
              <p:cNvSpPr txBox="1"/>
              <p:nvPr/>
            </p:nvSpPr>
            <p:spPr>
              <a:xfrm>
                <a:off x="90513" y="128290"/>
                <a:ext cx="443171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685782">
                  <a:defRPr sz="2400" b="1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02</a:t>
                </a:r>
              </a:p>
            </p:txBody>
          </p:sp>
        </p:grpSp>
        <p:grpSp>
          <p:nvGrpSpPr>
            <p:cNvPr id="1956" name="组合 35"/>
            <p:cNvGrpSpPr/>
            <p:nvPr/>
          </p:nvGrpSpPr>
          <p:grpSpPr>
            <a:xfrm>
              <a:off x="4726668" y="161346"/>
              <a:ext cx="676393" cy="681113"/>
              <a:chOff x="0" y="0"/>
              <a:chExt cx="676391" cy="681112"/>
            </a:xfrm>
          </p:grpSpPr>
          <p:sp>
            <p:nvSpPr>
              <p:cNvPr id="1954" name="Oval 20"/>
              <p:cNvSpPr/>
              <p:nvPr/>
            </p:nvSpPr>
            <p:spPr>
              <a:xfrm>
                <a:off x="0" y="-1"/>
                <a:ext cx="676392" cy="68111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>
                  <a:defRPr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1955" name="TextBox 37"/>
              <p:cNvSpPr txBox="1"/>
              <p:nvPr/>
            </p:nvSpPr>
            <p:spPr>
              <a:xfrm>
                <a:off x="86108" y="128290"/>
                <a:ext cx="443172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685782">
                  <a:defRPr sz="2400" b="1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03</a:t>
                </a:r>
              </a:p>
            </p:txBody>
          </p:sp>
        </p:grpSp>
        <p:grpSp>
          <p:nvGrpSpPr>
            <p:cNvPr id="1959" name="组合 38"/>
            <p:cNvGrpSpPr/>
            <p:nvPr/>
          </p:nvGrpSpPr>
          <p:grpSpPr>
            <a:xfrm>
              <a:off x="6792712" y="161346"/>
              <a:ext cx="676393" cy="681113"/>
              <a:chOff x="0" y="0"/>
              <a:chExt cx="676391" cy="681112"/>
            </a:xfrm>
          </p:grpSpPr>
          <p:sp>
            <p:nvSpPr>
              <p:cNvPr id="1957" name="Oval 21"/>
              <p:cNvSpPr/>
              <p:nvPr/>
            </p:nvSpPr>
            <p:spPr>
              <a:xfrm>
                <a:off x="0" y="-1"/>
                <a:ext cx="676392" cy="68111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5782">
                  <a:defRPr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1958" name="TextBox 40"/>
              <p:cNvSpPr txBox="1"/>
              <p:nvPr/>
            </p:nvSpPr>
            <p:spPr>
              <a:xfrm>
                <a:off x="100368" y="128290"/>
                <a:ext cx="443171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685782">
                  <a:defRPr sz="2400" b="1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04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" grpId="3" animBg="1" advAuto="0"/>
      <p:bldP spid="1924" grpId="2" animBg="1" advAuto="0"/>
      <p:bldP spid="1927" grpId="1" animBg="1" advAuto="0"/>
      <p:bldP spid="1960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文本框 40"/>
          <p:cNvSpPr txBox="1"/>
          <p:nvPr/>
        </p:nvSpPr>
        <p:spPr>
          <a:xfrm>
            <a:off x="1388277" y="256346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单元测试示例</a:t>
            </a:r>
            <a:endParaRPr dirty="0"/>
          </a:p>
        </p:txBody>
      </p:sp>
      <p:grpSp>
        <p:nvGrpSpPr>
          <p:cNvPr id="1965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963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964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968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966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67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41" name="矩形 21">
            <a:extLst>
              <a:ext uri="{FF2B5EF4-FFF2-40B4-BE49-F238E27FC236}">
                <a16:creationId xmlns:a16="http://schemas.microsoft.com/office/drawing/2014/main" id="{2E10AD66-33F8-981C-4F54-310CABE94A74}"/>
              </a:ext>
            </a:extLst>
          </p:cNvPr>
          <p:cNvSpPr txBox="1"/>
          <p:nvPr/>
        </p:nvSpPr>
        <p:spPr>
          <a:xfrm>
            <a:off x="1967180" y="721051"/>
            <a:ext cx="5229622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使用</a:t>
            </a:r>
            <a:r>
              <a:rPr lang="en-US" altLang="zh-CN" dirty="0">
                <a:solidFill>
                  <a:srgbClr val="00B0F0"/>
                </a:solidFill>
              </a:rPr>
              <a:t>java</a:t>
            </a:r>
            <a:r>
              <a:rPr lang="zh-CN" altLang="en-US" dirty="0">
                <a:solidFill>
                  <a:srgbClr val="00B0F0"/>
                </a:solidFill>
              </a:rPr>
              <a:t>单元测试工具</a:t>
            </a:r>
            <a:r>
              <a:rPr lang="en-US" altLang="zh-CN" dirty="0">
                <a:solidFill>
                  <a:srgbClr val="00B0F0"/>
                </a:solidFill>
              </a:rPr>
              <a:t>Mock</a:t>
            </a:r>
            <a:r>
              <a:rPr lang="zh-CN" altLang="en-US" dirty="0">
                <a:solidFill>
                  <a:srgbClr val="00B0F0"/>
                </a:solidFill>
              </a:rPr>
              <a:t>对</a:t>
            </a:r>
            <a:r>
              <a:rPr lang="zh-CN" altLang="zh-CN" dirty="0">
                <a:solidFill>
                  <a:srgbClr val="00B0F0"/>
                </a:solidFill>
              </a:rPr>
              <a:t>获取菜单列表</a:t>
            </a:r>
            <a:r>
              <a:rPr lang="en-US" altLang="zh-CN" dirty="0" err="1">
                <a:solidFill>
                  <a:srgbClr val="00B0F0"/>
                </a:solidFill>
              </a:rPr>
              <a:t>dishlist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r>
              <a:rPr lang="zh-CN" altLang="en-US" dirty="0">
                <a:solidFill>
                  <a:srgbClr val="00B0F0"/>
                </a:solidFill>
              </a:rPr>
              <a:t>的单元测试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8E52DAD-8289-4526-6805-6DDE761E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88" y="1613849"/>
            <a:ext cx="3544763" cy="304127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矩形 21">
            <a:extLst>
              <a:ext uri="{FF2B5EF4-FFF2-40B4-BE49-F238E27FC236}">
                <a16:creationId xmlns:a16="http://schemas.microsoft.com/office/drawing/2014/main" id="{A24E1A2C-EFBA-0261-057D-360646EACC1C}"/>
              </a:ext>
            </a:extLst>
          </p:cNvPr>
          <p:cNvSpPr txBox="1"/>
          <p:nvPr/>
        </p:nvSpPr>
        <p:spPr>
          <a:xfrm>
            <a:off x="696888" y="1152353"/>
            <a:ext cx="410995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源码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2F534C4F-F0BB-C0A1-B951-2DD60CC15C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31" y="1582527"/>
            <a:ext cx="3432297" cy="31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矩形 21">
            <a:extLst>
              <a:ext uri="{FF2B5EF4-FFF2-40B4-BE49-F238E27FC236}">
                <a16:creationId xmlns:a16="http://schemas.microsoft.com/office/drawing/2014/main" id="{8A326D62-D02B-D111-EB28-6FF1A6E8F7B8}"/>
              </a:ext>
            </a:extLst>
          </p:cNvPr>
          <p:cNvSpPr txBox="1"/>
          <p:nvPr/>
        </p:nvSpPr>
        <p:spPr>
          <a:xfrm>
            <a:off x="5118628" y="1152353"/>
            <a:ext cx="77006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测试代码</a:t>
            </a:r>
            <a:endParaRPr dirty="0">
              <a:solidFill>
                <a:srgbClr val="00B0F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68A15CC-6555-C136-9363-F7727A4DE67B}"/>
              </a:ext>
            </a:extLst>
          </p:cNvPr>
          <p:cNvCxnSpPr/>
          <p:nvPr/>
        </p:nvCxnSpPr>
        <p:spPr>
          <a:xfrm>
            <a:off x="4572000" y="1232240"/>
            <a:ext cx="0" cy="3266412"/>
          </a:xfrm>
          <a:prstGeom prst="line">
            <a:avLst/>
          </a:prstGeom>
          <a:noFill/>
          <a:ln w="2540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5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" grpId="3" animBg="1" advAuto="0"/>
      <p:bldP spid="1965" grpId="2" animBg="1" advAuto="0"/>
      <p:bldP spid="1968" grpId="1" animBg="1" advAuto="0"/>
      <p:bldP spid="41" grpId="0" animBg="1" advAuto="0"/>
      <p:bldP spid="44" grpId="0" animBg="1" advAuto="0"/>
      <p:bldP spid="4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文本框 40"/>
          <p:cNvSpPr txBox="1"/>
          <p:nvPr/>
        </p:nvSpPr>
        <p:spPr>
          <a:xfrm>
            <a:off x="1388277" y="256346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集成测试示例</a:t>
            </a:r>
            <a:endParaRPr dirty="0"/>
          </a:p>
        </p:txBody>
      </p:sp>
      <p:grpSp>
        <p:nvGrpSpPr>
          <p:cNvPr id="1965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963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964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968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966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67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41" name="矩形 21">
            <a:extLst>
              <a:ext uri="{FF2B5EF4-FFF2-40B4-BE49-F238E27FC236}">
                <a16:creationId xmlns:a16="http://schemas.microsoft.com/office/drawing/2014/main" id="{2E10AD66-33F8-981C-4F54-310CABE94A74}"/>
              </a:ext>
            </a:extLst>
          </p:cNvPr>
          <p:cNvSpPr txBox="1"/>
          <p:nvPr/>
        </p:nvSpPr>
        <p:spPr>
          <a:xfrm>
            <a:off x="3648357" y="706873"/>
            <a:ext cx="1488213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订单模块集成测试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" name="矩形 21">
            <a:extLst>
              <a:ext uri="{FF2B5EF4-FFF2-40B4-BE49-F238E27FC236}">
                <a16:creationId xmlns:a16="http://schemas.microsoft.com/office/drawing/2014/main" id="{A24E1A2C-EFBA-0261-057D-360646EACC1C}"/>
              </a:ext>
            </a:extLst>
          </p:cNvPr>
          <p:cNvSpPr txBox="1"/>
          <p:nvPr/>
        </p:nvSpPr>
        <p:spPr>
          <a:xfrm>
            <a:off x="696888" y="1152353"/>
            <a:ext cx="5198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endParaRPr dirty="0">
              <a:solidFill>
                <a:srgbClr val="00B0F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569ECA-4773-42E2-D0A0-9D077967D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17399"/>
              </p:ext>
            </p:extLst>
          </p:nvPr>
        </p:nvGraphicFramePr>
        <p:xfrm>
          <a:off x="1385442" y="1096067"/>
          <a:ext cx="6373116" cy="20218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2905">
                  <a:extLst>
                    <a:ext uri="{9D8B030D-6E8A-4147-A177-3AD203B41FA5}">
                      <a16:colId xmlns:a16="http://schemas.microsoft.com/office/drawing/2014/main" val="3676823189"/>
                    </a:ext>
                  </a:extLst>
                </a:gridCol>
                <a:gridCol w="1592905">
                  <a:extLst>
                    <a:ext uri="{9D8B030D-6E8A-4147-A177-3AD203B41FA5}">
                      <a16:colId xmlns:a16="http://schemas.microsoft.com/office/drawing/2014/main" val="1848180949"/>
                    </a:ext>
                  </a:extLst>
                </a:gridCol>
                <a:gridCol w="1593653">
                  <a:extLst>
                    <a:ext uri="{9D8B030D-6E8A-4147-A177-3AD203B41FA5}">
                      <a16:colId xmlns:a16="http://schemas.microsoft.com/office/drawing/2014/main" val="4141701386"/>
                    </a:ext>
                  </a:extLst>
                </a:gridCol>
                <a:gridCol w="1593653">
                  <a:extLst>
                    <a:ext uri="{9D8B030D-6E8A-4147-A177-3AD203B41FA5}">
                      <a16:colId xmlns:a16="http://schemas.microsoft.com/office/drawing/2014/main" val="220436726"/>
                    </a:ext>
                  </a:extLst>
                </a:gridCol>
              </a:tblGrid>
              <a:tr h="145413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编号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标题</a:t>
                      </a:r>
                      <a:endParaRPr lang="zh-CN" sz="105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步骤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期望结果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570208"/>
                  </a:ext>
                </a:extLst>
              </a:tr>
              <a:tr h="145413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订单列表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50502"/>
                  </a:ext>
                </a:extLst>
              </a:tr>
              <a:tr h="29082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1-1</a:t>
                      </a:r>
                      <a:endParaRPr lang="zh-CN" sz="105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显示订单列表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点击订单选择历史订单</a:t>
                      </a:r>
                      <a:endParaRPr lang="zh-CN" sz="105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显示历史订单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902671"/>
                  </a:ext>
                </a:extLst>
              </a:tr>
              <a:tr h="29082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1-2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显示预约列表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点击订单选择预约订单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显示预约订单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695588"/>
                  </a:ext>
                </a:extLst>
              </a:tr>
              <a:tr h="145413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跳转点餐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644167"/>
                  </a:ext>
                </a:extLst>
              </a:tr>
              <a:tr h="43623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2-1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历史订单页跳转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当历史订单为空时，可以点击点餐按钮，跳转到点餐列表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成功跳转到点餐列表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421643"/>
                  </a:ext>
                </a:extLst>
              </a:tr>
              <a:tr h="43623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2-2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预约订单页跳转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当预约订单为空时，可以点击点餐按钮，跳转到点餐列表</a:t>
                      </a:r>
                      <a:endParaRPr lang="zh-CN" sz="105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成功跳转到点餐列表</a:t>
                      </a:r>
                      <a:endParaRPr lang="zh-CN" sz="105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931169"/>
                  </a:ext>
                </a:extLst>
              </a:tr>
            </a:tbl>
          </a:graphicData>
        </a:graphic>
      </p:graphicFrame>
      <p:sp>
        <p:nvSpPr>
          <p:cNvPr id="17" name="矩形 21">
            <a:extLst>
              <a:ext uri="{FF2B5EF4-FFF2-40B4-BE49-F238E27FC236}">
                <a16:creationId xmlns:a16="http://schemas.microsoft.com/office/drawing/2014/main" id="{DE2F0A75-83EA-47A6-240A-DBB20FFF6212}"/>
              </a:ext>
            </a:extLst>
          </p:cNvPr>
          <p:cNvSpPr txBox="1"/>
          <p:nvPr/>
        </p:nvSpPr>
        <p:spPr>
          <a:xfrm>
            <a:off x="4186164" y="3237490"/>
            <a:ext cx="77006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输出结果</a:t>
            </a:r>
            <a:endParaRPr dirty="0">
              <a:solidFill>
                <a:srgbClr val="00B0F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14130A4-88D3-FA50-BF2D-B03562607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72823"/>
              </p:ext>
            </p:extLst>
          </p:nvPr>
        </p:nvGraphicFramePr>
        <p:xfrm>
          <a:off x="1385442" y="3583564"/>
          <a:ext cx="6373116" cy="14383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3874">
                  <a:extLst>
                    <a:ext uri="{9D8B030D-6E8A-4147-A177-3AD203B41FA5}">
                      <a16:colId xmlns:a16="http://schemas.microsoft.com/office/drawing/2014/main" val="1616934200"/>
                    </a:ext>
                  </a:extLst>
                </a:gridCol>
                <a:gridCol w="2124621">
                  <a:extLst>
                    <a:ext uri="{9D8B030D-6E8A-4147-A177-3AD203B41FA5}">
                      <a16:colId xmlns:a16="http://schemas.microsoft.com/office/drawing/2014/main" val="500313589"/>
                    </a:ext>
                  </a:extLst>
                </a:gridCol>
                <a:gridCol w="2124621">
                  <a:extLst>
                    <a:ext uri="{9D8B030D-6E8A-4147-A177-3AD203B41FA5}">
                      <a16:colId xmlns:a16="http://schemas.microsoft.com/office/drawing/2014/main" val="3927699458"/>
                    </a:ext>
                  </a:extLst>
                </a:gridCol>
              </a:tblGrid>
              <a:tr h="28766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输出结果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评审结果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04774"/>
                  </a:ext>
                </a:extLst>
              </a:tr>
              <a:tr h="2876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1-1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显示历史订单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没有显示历史订单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826200"/>
                  </a:ext>
                </a:extLst>
              </a:tr>
              <a:tr h="2876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1-2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显示预约订单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成功显示预约订单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1381467"/>
                  </a:ext>
                </a:extLst>
              </a:tr>
              <a:tr h="2876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2-1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成功跳转到点餐列表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成功跳转到点餐列表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076608"/>
                  </a:ext>
                </a:extLst>
              </a:tr>
              <a:tr h="2876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2-2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成功跳转到点餐列表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成功跳转到点餐列表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89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5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" grpId="0" animBg="1" advAuto="0"/>
      <p:bldP spid="1965" grpId="0" animBg="1" advAuto="0"/>
      <p:bldP spid="1968" grpId="0" animBg="1" advAuto="0"/>
      <p:bldP spid="41" grpId="0" animBg="1" advAuto="0"/>
      <p:bldP spid="44" grpId="0" animBg="1" advAuto="0"/>
      <p:bldP spid="1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文本框 40"/>
          <p:cNvSpPr txBox="1"/>
          <p:nvPr/>
        </p:nvSpPr>
        <p:spPr>
          <a:xfrm>
            <a:off x="1388277" y="256346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集成测试示例</a:t>
            </a:r>
            <a:endParaRPr dirty="0"/>
          </a:p>
        </p:txBody>
      </p:sp>
      <p:grpSp>
        <p:nvGrpSpPr>
          <p:cNvPr id="1965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963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964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968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966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67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41" name="矩形 21">
            <a:extLst>
              <a:ext uri="{FF2B5EF4-FFF2-40B4-BE49-F238E27FC236}">
                <a16:creationId xmlns:a16="http://schemas.microsoft.com/office/drawing/2014/main" id="{2E10AD66-33F8-981C-4F54-310CABE94A74}"/>
              </a:ext>
            </a:extLst>
          </p:cNvPr>
          <p:cNvSpPr txBox="1"/>
          <p:nvPr/>
        </p:nvSpPr>
        <p:spPr>
          <a:xfrm>
            <a:off x="3413645" y="703060"/>
            <a:ext cx="2642375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订单模块集成测试出</a:t>
            </a:r>
            <a:r>
              <a:rPr lang="en-US" altLang="zh-CN" dirty="0">
                <a:solidFill>
                  <a:srgbClr val="00B0F0"/>
                </a:solidFill>
              </a:rPr>
              <a:t>bug</a:t>
            </a:r>
            <a:r>
              <a:rPr lang="zh-CN" altLang="en-US" dirty="0">
                <a:solidFill>
                  <a:srgbClr val="00B0F0"/>
                </a:solidFill>
              </a:rPr>
              <a:t>的处理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" name="矩形 21">
            <a:extLst>
              <a:ext uri="{FF2B5EF4-FFF2-40B4-BE49-F238E27FC236}">
                <a16:creationId xmlns:a16="http://schemas.microsoft.com/office/drawing/2014/main" id="{A24E1A2C-EFBA-0261-057D-360646EACC1C}"/>
              </a:ext>
            </a:extLst>
          </p:cNvPr>
          <p:cNvSpPr txBox="1"/>
          <p:nvPr/>
        </p:nvSpPr>
        <p:spPr>
          <a:xfrm>
            <a:off x="696888" y="1152353"/>
            <a:ext cx="5198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endParaRPr dirty="0">
              <a:solidFill>
                <a:srgbClr val="00B0F0"/>
              </a:solidFill>
            </a:endParaRPr>
          </a:p>
        </p:txBody>
      </p:sp>
      <p:sp>
        <p:nvSpPr>
          <p:cNvPr id="14" name="矩形 21">
            <a:extLst>
              <a:ext uri="{FF2B5EF4-FFF2-40B4-BE49-F238E27FC236}">
                <a16:creationId xmlns:a16="http://schemas.microsoft.com/office/drawing/2014/main" id="{9BE50C83-958F-03F4-48AF-3F3A38F40296}"/>
              </a:ext>
            </a:extLst>
          </p:cNvPr>
          <p:cNvSpPr txBox="1"/>
          <p:nvPr/>
        </p:nvSpPr>
        <p:spPr>
          <a:xfrm>
            <a:off x="393198" y="1504914"/>
            <a:ext cx="3804873" cy="69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在测试过程中，发现历史订单无法正常显示，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测试接口，发现也获取不到数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据，经过排查发现是</a:t>
            </a:r>
            <a:r>
              <a:rPr lang="en-US" altLang="zh-CN" dirty="0" err="1"/>
              <a:t>sql</a:t>
            </a:r>
            <a:r>
              <a:rPr lang="zh-CN" altLang="en-US" dirty="0"/>
              <a:t>语句的问题。</a:t>
            </a:r>
          </a:p>
        </p:txBody>
      </p:sp>
      <p:sp>
        <p:nvSpPr>
          <p:cNvPr id="15" name="矩形 21">
            <a:extLst>
              <a:ext uri="{FF2B5EF4-FFF2-40B4-BE49-F238E27FC236}">
                <a16:creationId xmlns:a16="http://schemas.microsoft.com/office/drawing/2014/main" id="{8FAC09C9-4CEC-45C3-A7FF-8D0C14391818}"/>
              </a:ext>
            </a:extLst>
          </p:cNvPr>
          <p:cNvSpPr txBox="1"/>
          <p:nvPr/>
        </p:nvSpPr>
        <p:spPr>
          <a:xfrm>
            <a:off x="387104" y="3136878"/>
            <a:ext cx="3964853" cy="112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修改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select * from balance where  balance_status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 between 0 and 1 and is_delete = 1 order by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 update_time desc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8CC4C2D3-5E3D-302D-11A9-0B0FD0854868}"/>
              </a:ext>
            </a:extLst>
          </p:cNvPr>
          <p:cNvSpPr/>
          <p:nvPr/>
        </p:nvSpPr>
        <p:spPr>
          <a:xfrm>
            <a:off x="1564748" y="2455850"/>
            <a:ext cx="713917" cy="502791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矩形 21">
            <a:extLst>
              <a:ext uri="{FF2B5EF4-FFF2-40B4-BE49-F238E27FC236}">
                <a16:creationId xmlns:a16="http://schemas.microsoft.com/office/drawing/2014/main" id="{6B017AB9-3250-E921-0C8E-1B6881E4421F}"/>
              </a:ext>
            </a:extLst>
          </p:cNvPr>
          <p:cNvSpPr txBox="1"/>
          <p:nvPr/>
        </p:nvSpPr>
        <p:spPr>
          <a:xfrm>
            <a:off x="5654007" y="1087396"/>
            <a:ext cx="1707825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en-US" altLang="zh-CN" dirty="0"/>
              <a:t>postman</a:t>
            </a:r>
            <a:r>
              <a:rPr lang="zh-CN" altLang="en-US" dirty="0"/>
              <a:t>测试接口图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19" name="内容占位符 4" descr="WeChat27ccaca388b9bf6f4d44dd024c16e186">
            <a:extLst>
              <a:ext uri="{FF2B5EF4-FFF2-40B4-BE49-F238E27FC236}">
                <a16:creationId xmlns:a16="http://schemas.microsoft.com/office/drawing/2014/main" id="{D7A5A313-5F7C-47A0-FCBB-48CB2978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51746"/>
            <a:ext cx="4392597" cy="30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5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85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50"/>
                            </p:stCondLst>
                            <p:childTnLst>
                              <p:par>
                                <p:cTn id="3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" grpId="0" animBg="1" advAuto="0"/>
      <p:bldP spid="1965" grpId="0" animBg="1" advAuto="0"/>
      <p:bldP spid="1968" grpId="0" animBg="1" advAuto="0"/>
      <p:bldP spid="41" grpId="0" animBg="1" advAuto="0"/>
      <p:bldP spid="44" grpId="0" animBg="1" advAuto="0"/>
      <p:bldP spid="14" grpId="0" animBg="1" advAuto="0"/>
      <p:bldP spid="15" grpId="0" animBg="1" advAuto="0"/>
      <p:bldP spid="18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文本框 40"/>
          <p:cNvSpPr txBox="1"/>
          <p:nvPr/>
        </p:nvSpPr>
        <p:spPr>
          <a:xfrm>
            <a:off x="1388277" y="256346"/>
            <a:ext cx="1095149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系统测试</a:t>
            </a:r>
            <a:endParaRPr dirty="0"/>
          </a:p>
        </p:txBody>
      </p:sp>
      <p:grpSp>
        <p:nvGrpSpPr>
          <p:cNvPr id="1965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963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964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968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966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67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44" name="矩形 21">
            <a:extLst>
              <a:ext uri="{FF2B5EF4-FFF2-40B4-BE49-F238E27FC236}">
                <a16:creationId xmlns:a16="http://schemas.microsoft.com/office/drawing/2014/main" id="{A24E1A2C-EFBA-0261-057D-360646EACC1C}"/>
              </a:ext>
            </a:extLst>
          </p:cNvPr>
          <p:cNvSpPr txBox="1"/>
          <p:nvPr/>
        </p:nvSpPr>
        <p:spPr>
          <a:xfrm>
            <a:off x="696888" y="1152353"/>
            <a:ext cx="5198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endParaRPr dirty="0">
              <a:solidFill>
                <a:srgbClr val="00B0F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B22B58-0CB2-1373-5AE4-F9A6CEF44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21" y="835069"/>
            <a:ext cx="6207003" cy="41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" grpId="0" animBg="1" advAuto="0"/>
      <p:bldP spid="1965" grpId="0" animBg="1" advAuto="0"/>
      <p:bldP spid="1968" grpId="0" animBg="1" advAuto="0"/>
      <p:bldP spid="4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文本框 40"/>
          <p:cNvSpPr txBox="1"/>
          <p:nvPr/>
        </p:nvSpPr>
        <p:spPr>
          <a:xfrm>
            <a:off x="1388277" y="256346"/>
            <a:ext cx="1095149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验收测试</a:t>
            </a:r>
            <a:endParaRPr dirty="0"/>
          </a:p>
        </p:txBody>
      </p:sp>
      <p:grpSp>
        <p:nvGrpSpPr>
          <p:cNvPr id="1965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963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964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968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966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67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41" name="矩形 21">
            <a:extLst>
              <a:ext uri="{FF2B5EF4-FFF2-40B4-BE49-F238E27FC236}">
                <a16:creationId xmlns:a16="http://schemas.microsoft.com/office/drawing/2014/main" id="{2E10AD66-33F8-981C-4F54-310CABE94A74}"/>
              </a:ext>
            </a:extLst>
          </p:cNvPr>
          <p:cNvSpPr txBox="1"/>
          <p:nvPr/>
        </p:nvSpPr>
        <p:spPr>
          <a:xfrm>
            <a:off x="3707035" y="742185"/>
            <a:ext cx="2026822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验收测试时间及任务安排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" name="矩形 21">
            <a:extLst>
              <a:ext uri="{FF2B5EF4-FFF2-40B4-BE49-F238E27FC236}">
                <a16:creationId xmlns:a16="http://schemas.microsoft.com/office/drawing/2014/main" id="{A24E1A2C-EFBA-0261-057D-360646EACC1C}"/>
              </a:ext>
            </a:extLst>
          </p:cNvPr>
          <p:cNvSpPr txBox="1"/>
          <p:nvPr/>
        </p:nvSpPr>
        <p:spPr>
          <a:xfrm>
            <a:off x="696888" y="1152353"/>
            <a:ext cx="5198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endParaRPr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C96DF0-F92B-5177-564F-62228810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17322"/>
              </p:ext>
            </p:extLst>
          </p:nvPr>
        </p:nvGraphicFramePr>
        <p:xfrm>
          <a:off x="1197033" y="1198845"/>
          <a:ext cx="7365075" cy="34513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4729">
                  <a:extLst>
                    <a:ext uri="{9D8B030D-6E8A-4147-A177-3AD203B41FA5}">
                      <a16:colId xmlns:a16="http://schemas.microsoft.com/office/drawing/2014/main" val="3027450004"/>
                    </a:ext>
                  </a:extLst>
                </a:gridCol>
                <a:gridCol w="2454729">
                  <a:extLst>
                    <a:ext uri="{9D8B030D-6E8A-4147-A177-3AD203B41FA5}">
                      <a16:colId xmlns:a16="http://schemas.microsoft.com/office/drawing/2014/main" val="640741117"/>
                    </a:ext>
                  </a:extLst>
                </a:gridCol>
                <a:gridCol w="2455617">
                  <a:extLst>
                    <a:ext uri="{9D8B030D-6E8A-4147-A177-3AD203B41FA5}">
                      <a16:colId xmlns:a16="http://schemas.microsoft.com/office/drawing/2014/main" val="2772945362"/>
                    </a:ext>
                  </a:extLst>
                </a:gridCol>
              </a:tblGrid>
              <a:tr h="271628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测试阶段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测试任务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375307"/>
                  </a:ext>
                </a:extLst>
              </a:tr>
              <a:tr h="271628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准备阶段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测试工具的学习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471352"/>
                  </a:ext>
                </a:extLst>
              </a:tr>
              <a:tr h="463483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计划阶段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根据文档安排测试进度及测试计划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9261645"/>
                  </a:ext>
                </a:extLst>
              </a:tr>
              <a:tr h="814884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环境搭建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测试工具的准备</a:t>
                      </a:r>
                    </a:p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开发环境的准备</a:t>
                      </a:r>
                    </a:p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测试包的准备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3775588"/>
                  </a:ext>
                </a:extLst>
              </a:tr>
              <a:tr h="1086513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业务流程测试</a:t>
                      </a:r>
                    </a:p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数据流测试</a:t>
                      </a:r>
                    </a:p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报表测试</a:t>
                      </a:r>
                    </a:p>
                    <a:p>
                      <a:pPr algn="ctr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提交并跟进</a:t>
                      </a:r>
                      <a:r>
                        <a:rPr lang="en-US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2022/5/26-2022/5/27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1035946"/>
                  </a:ext>
                </a:extLst>
              </a:tr>
              <a:tr h="543257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测试总结与分析</a:t>
                      </a:r>
                    </a:p>
                    <a:p>
                      <a:pPr algn="ctr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问题反馈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2022/5/27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086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" grpId="0" animBg="1" advAuto="0"/>
      <p:bldP spid="1965" grpId="0" animBg="1" advAuto="0"/>
      <p:bldP spid="1968" grpId="0" animBg="1" advAuto="0"/>
      <p:bldP spid="41" grpId="0" animBg="1" advAuto="0"/>
      <p:bldP spid="44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文本框 40"/>
          <p:cNvSpPr txBox="1"/>
          <p:nvPr/>
        </p:nvSpPr>
        <p:spPr>
          <a:xfrm>
            <a:off x="1388277" y="256346"/>
            <a:ext cx="1095149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验收测试</a:t>
            </a:r>
            <a:endParaRPr dirty="0"/>
          </a:p>
        </p:txBody>
      </p:sp>
      <p:grpSp>
        <p:nvGrpSpPr>
          <p:cNvPr id="1965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963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964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968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966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67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41" name="矩形 21">
            <a:extLst>
              <a:ext uri="{FF2B5EF4-FFF2-40B4-BE49-F238E27FC236}">
                <a16:creationId xmlns:a16="http://schemas.microsoft.com/office/drawing/2014/main" id="{2E10AD66-33F8-981C-4F54-310CABE94A74}"/>
              </a:ext>
            </a:extLst>
          </p:cNvPr>
          <p:cNvSpPr txBox="1"/>
          <p:nvPr/>
        </p:nvSpPr>
        <p:spPr>
          <a:xfrm>
            <a:off x="3546734" y="672003"/>
            <a:ext cx="2206358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zh-CN" dirty="0">
                <a:solidFill>
                  <a:srgbClr val="00B0F0"/>
                </a:solidFill>
              </a:rPr>
              <a:t>用户界面</a:t>
            </a:r>
            <a:r>
              <a:rPr lang="zh-CN" altLang="en-US" dirty="0">
                <a:solidFill>
                  <a:srgbClr val="00B0F0"/>
                </a:solidFill>
              </a:rPr>
              <a:t>模块</a:t>
            </a:r>
            <a:r>
              <a:rPr lang="zh-CN" altLang="zh-CN" dirty="0">
                <a:solidFill>
                  <a:srgbClr val="00B0F0"/>
                </a:solidFill>
              </a:rPr>
              <a:t>测试</a:t>
            </a:r>
            <a:r>
              <a:rPr lang="zh-CN" altLang="en-US" dirty="0">
                <a:solidFill>
                  <a:srgbClr val="00B0F0"/>
                </a:solidFill>
              </a:rPr>
              <a:t>结果展示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" name="矩形 21">
            <a:extLst>
              <a:ext uri="{FF2B5EF4-FFF2-40B4-BE49-F238E27FC236}">
                <a16:creationId xmlns:a16="http://schemas.microsoft.com/office/drawing/2014/main" id="{A24E1A2C-EFBA-0261-057D-360646EACC1C}"/>
              </a:ext>
            </a:extLst>
          </p:cNvPr>
          <p:cNvSpPr txBox="1"/>
          <p:nvPr/>
        </p:nvSpPr>
        <p:spPr>
          <a:xfrm>
            <a:off x="696888" y="1152353"/>
            <a:ext cx="5198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endParaRPr dirty="0">
              <a:solidFill>
                <a:srgbClr val="00B0F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99494D-E673-0A11-F4DB-4A0FF086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53634"/>
              </p:ext>
            </p:extLst>
          </p:nvPr>
        </p:nvGraphicFramePr>
        <p:xfrm>
          <a:off x="1784144" y="3344518"/>
          <a:ext cx="5731537" cy="15426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9783">
                  <a:extLst>
                    <a:ext uri="{9D8B030D-6E8A-4147-A177-3AD203B41FA5}">
                      <a16:colId xmlns:a16="http://schemas.microsoft.com/office/drawing/2014/main" val="2472996080"/>
                    </a:ext>
                  </a:extLst>
                </a:gridCol>
                <a:gridCol w="1406145">
                  <a:extLst>
                    <a:ext uri="{9D8B030D-6E8A-4147-A177-3AD203B41FA5}">
                      <a16:colId xmlns:a16="http://schemas.microsoft.com/office/drawing/2014/main" val="1118641761"/>
                    </a:ext>
                  </a:extLst>
                </a:gridCol>
                <a:gridCol w="1513724">
                  <a:extLst>
                    <a:ext uri="{9D8B030D-6E8A-4147-A177-3AD203B41FA5}">
                      <a16:colId xmlns:a16="http://schemas.microsoft.com/office/drawing/2014/main" val="1485677824"/>
                    </a:ext>
                  </a:extLst>
                </a:gridCol>
                <a:gridCol w="1081885">
                  <a:extLst>
                    <a:ext uri="{9D8B030D-6E8A-4147-A177-3AD203B41FA5}">
                      <a16:colId xmlns:a16="http://schemas.microsoft.com/office/drawing/2014/main" val="2907073004"/>
                    </a:ext>
                  </a:extLst>
                </a:gridCol>
              </a:tblGrid>
              <a:tr h="257106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测试模块及功能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测试结论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cap="all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5529712"/>
                  </a:ext>
                </a:extLst>
              </a:tr>
              <a:tr h="257106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cap="all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功能性测试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测试通过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005094"/>
                  </a:ext>
                </a:extLst>
              </a:tr>
              <a:tr h="257106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cap="all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数据准确性测试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测试通过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5844006"/>
                  </a:ext>
                </a:extLst>
              </a:tr>
              <a:tr h="257106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cap="all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权限和访问安全性测试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测试通过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7159990"/>
                  </a:ext>
                </a:extLst>
              </a:tr>
              <a:tr h="257106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cap="all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用户界面测试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测试通过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700595"/>
                  </a:ext>
                </a:extLst>
              </a:tr>
              <a:tr h="257106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cap="all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易用性测试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测试通过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2022/5/27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1015997"/>
                  </a:ext>
                </a:extLst>
              </a:tr>
            </a:tbl>
          </a:graphicData>
        </a:graphic>
      </p:graphicFrame>
      <p:sp>
        <p:nvSpPr>
          <p:cNvPr id="20" name="矩形 21">
            <a:extLst>
              <a:ext uri="{FF2B5EF4-FFF2-40B4-BE49-F238E27FC236}">
                <a16:creationId xmlns:a16="http://schemas.microsoft.com/office/drawing/2014/main" id="{F83D8FDD-3A9C-A435-65E8-BA85133B35FA}"/>
              </a:ext>
            </a:extLst>
          </p:cNvPr>
          <p:cNvSpPr txBox="1"/>
          <p:nvPr/>
        </p:nvSpPr>
        <p:spPr>
          <a:xfrm>
            <a:off x="3857137" y="2688298"/>
            <a:ext cx="1667749" cy="482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B0F0"/>
                </a:solidFill>
              </a:rPr>
              <a:t>各模块验收测试结果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B0F0"/>
                </a:solidFill>
              </a:rPr>
              <a:t>未发现明显错误</a:t>
            </a:r>
            <a:endParaRPr dirty="0">
              <a:solidFill>
                <a:srgbClr val="00B0F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7ACA1E-5285-6949-FCEA-1BFAFD6D0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382"/>
              </p:ext>
            </p:extLst>
          </p:nvPr>
        </p:nvGraphicFramePr>
        <p:xfrm>
          <a:off x="1784145" y="1144239"/>
          <a:ext cx="5613535" cy="1315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84013">
                  <a:extLst>
                    <a:ext uri="{9D8B030D-6E8A-4147-A177-3AD203B41FA5}">
                      <a16:colId xmlns:a16="http://schemas.microsoft.com/office/drawing/2014/main" val="3602049503"/>
                    </a:ext>
                  </a:extLst>
                </a:gridCol>
                <a:gridCol w="2829522">
                  <a:extLst>
                    <a:ext uri="{9D8B030D-6E8A-4147-A177-3AD203B41FA5}">
                      <a16:colId xmlns:a16="http://schemas.microsoft.com/office/drawing/2014/main" val="3503523143"/>
                    </a:ext>
                  </a:extLst>
                </a:gridCol>
              </a:tblGrid>
              <a:tr h="32875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测试目标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查询条件、字段的排列整齐，界面美观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050093"/>
                  </a:ext>
                </a:extLst>
              </a:tr>
              <a:tr h="32875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测试方法和技术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根据现有系统的布局情况测试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0852862"/>
                  </a:ext>
                </a:extLst>
              </a:tr>
              <a:tr h="32875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完成标准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界面与设计一致，无错误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81056"/>
                  </a:ext>
                </a:extLst>
              </a:tr>
              <a:tr h="32875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特殊事项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748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5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" grpId="0" animBg="1" advAuto="0"/>
      <p:bldP spid="1965" grpId="0" animBg="1" advAuto="0"/>
      <p:bldP spid="1968" grpId="0" animBg="1" advAuto="0"/>
      <p:bldP spid="41" grpId="0" animBg="1" advAuto="0"/>
      <p:bldP spid="44" grpId="0" animBg="1" advAuto="0"/>
      <p:bldP spid="20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矩形 27"/>
          <p:cNvSpPr txBox="1"/>
          <p:nvPr/>
        </p:nvSpPr>
        <p:spPr>
          <a:xfrm>
            <a:off x="5760877" y="913757"/>
            <a:ext cx="2365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685782">
              <a:defRPr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项目</a:t>
            </a:r>
            <a:r>
              <a:rPr lang="zh-CN" altLang="en-US" dirty="0"/>
              <a:t>演示</a:t>
            </a:r>
            <a:endParaRPr dirty="0"/>
          </a:p>
          <a:p>
            <a:pPr defTabSz="685782">
              <a:defRPr sz="1400">
                <a:solidFill>
                  <a:srgbClr val="80808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en-US" altLang="zh-CN" dirty="0"/>
              <a:t>Project Demo</a:t>
            </a:r>
            <a:endParaRPr dirty="0"/>
          </a:p>
        </p:txBody>
      </p:sp>
      <p:sp>
        <p:nvSpPr>
          <p:cNvPr id="1471" name="矩形 28"/>
          <p:cNvSpPr txBox="1"/>
          <p:nvPr/>
        </p:nvSpPr>
        <p:spPr>
          <a:xfrm>
            <a:off x="5760875" y="1850083"/>
            <a:ext cx="29788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685782">
              <a:defRPr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项目执行情况</a:t>
            </a:r>
            <a:endParaRPr dirty="0"/>
          </a:p>
          <a:p>
            <a:pPr defTabSz="685782">
              <a:defRPr sz="1400">
                <a:solidFill>
                  <a:srgbClr val="80808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en-US" dirty="0"/>
              <a:t>P</a:t>
            </a:r>
            <a:r>
              <a:rPr lang="en-US" altLang="zh-CN" dirty="0"/>
              <a:t>roject Execution</a:t>
            </a:r>
            <a:endParaRPr dirty="0"/>
          </a:p>
        </p:txBody>
      </p:sp>
      <p:sp>
        <p:nvSpPr>
          <p:cNvPr id="1472" name="矩形 29"/>
          <p:cNvSpPr txBox="1"/>
          <p:nvPr/>
        </p:nvSpPr>
        <p:spPr>
          <a:xfrm>
            <a:off x="5760875" y="2786409"/>
            <a:ext cx="29788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685782">
              <a:defRPr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总结与教训</a:t>
            </a:r>
            <a:endParaRPr dirty="0"/>
          </a:p>
          <a:p>
            <a:pPr defTabSz="685782">
              <a:defRPr sz="1400">
                <a:solidFill>
                  <a:srgbClr val="80808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en-US" dirty="0"/>
              <a:t>C</a:t>
            </a:r>
            <a:r>
              <a:rPr lang="en-US" altLang="zh-CN" dirty="0"/>
              <a:t>onclusion &amp; </a:t>
            </a:r>
            <a:r>
              <a:rPr lang="en-US" dirty="0"/>
              <a:t>L</a:t>
            </a:r>
            <a:r>
              <a:rPr lang="en-US" altLang="zh-CN" dirty="0"/>
              <a:t>essons Learnt</a:t>
            </a:r>
            <a:endParaRPr dirty="0"/>
          </a:p>
        </p:txBody>
      </p:sp>
      <p:sp>
        <p:nvSpPr>
          <p:cNvPr id="1473" name="矩形 30"/>
          <p:cNvSpPr txBox="1"/>
          <p:nvPr/>
        </p:nvSpPr>
        <p:spPr>
          <a:xfrm>
            <a:off x="5760875" y="3722737"/>
            <a:ext cx="29788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685782">
              <a:defRPr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下一步计划</a:t>
            </a:r>
            <a:endParaRPr dirty="0"/>
          </a:p>
          <a:p>
            <a:pPr defTabSz="685782">
              <a:defRPr sz="1400">
                <a:solidFill>
                  <a:srgbClr val="80808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en-US" dirty="0"/>
              <a:t>F</a:t>
            </a:r>
            <a:r>
              <a:rPr lang="en-US" altLang="zh-CN" dirty="0"/>
              <a:t>uture Plan</a:t>
            </a:r>
            <a:endParaRPr dirty="0"/>
          </a:p>
        </p:txBody>
      </p:sp>
      <p:sp>
        <p:nvSpPr>
          <p:cNvPr id="1474" name="任意多边形 83"/>
          <p:cNvSpPr/>
          <p:nvPr/>
        </p:nvSpPr>
        <p:spPr>
          <a:xfrm rot="16377237">
            <a:off x="2442721" y="1280685"/>
            <a:ext cx="1034533" cy="1032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5" name="任意多边形 83"/>
          <p:cNvSpPr/>
          <p:nvPr/>
        </p:nvSpPr>
        <p:spPr>
          <a:xfrm rot="16377237">
            <a:off x="3150117" y="2536222"/>
            <a:ext cx="1031809" cy="1030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6" name="任意多边形 83"/>
          <p:cNvSpPr/>
          <p:nvPr/>
        </p:nvSpPr>
        <p:spPr>
          <a:xfrm rot="16377237">
            <a:off x="1468479" y="1715278"/>
            <a:ext cx="1195772" cy="1193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7" name="任意多边形 83"/>
          <p:cNvSpPr/>
          <p:nvPr/>
        </p:nvSpPr>
        <p:spPr>
          <a:xfrm rot="16377237">
            <a:off x="2221913" y="1701052"/>
            <a:ext cx="1679878" cy="1677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8" name="任意多边形 83"/>
          <p:cNvSpPr/>
          <p:nvPr/>
        </p:nvSpPr>
        <p:spPr>
          <a:xfrm rot="5222763" flipH="1">
            <a:off x="3750316" y="1425460"/>
            <a:ext cx="248778" cy="248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9" name="任意多边形 83"/>
          <p:cNvSpPr/>
          <p:nvPr/>
        </p:nvSpPr>
        <p:spPr>
          <a:xfrm rot="16377237">
            <a:off x="3935507" y="1748758"/>
            <a:ext cx="294009" cy="29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0" name="任意多边形 83"/>
          <p:cNvSpPr/>
          <p:nvPr/>
        </p:nvSpPr>
        <p:spPr>
          <a:xfrm rot="16377237">
            <a:off x="1930491" y="2702272"/>
            <a:ext cx="1031810" cy="1030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1" name="任意多边形 83"/>
          <p:cNvSpPr/>
          <p:nvPr/>
        </p:nvSpPr>
        <p:spPr>
          <a:xfrm rot="5222763" flipH="1">
            <a:off x="1933435" y="3817825"/>
            <a:ext cx="248778" cy="248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2" name="任意多边形 83"/>
          <p:cNvSpPr/>
          <p:nvPr/>
        </p:nvSpPr>
        <p:spPr>
          <a:xfrm rot="16377237">
            <a:off x="1521935" y="3457943"/>
            <a:ext cx="294009" cy="29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3" name="TextBox 40"/>
          <p:cNvSpPr txBox="1"/>
          <p:nvPr/>
        </p:nvSpPr>
        <p:spPr>
          <a:xfrm>
            <a:off x="2239626" y="2127649"/>
            <a:ext cx="1647957" cy="868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4500" b="1" spc="-225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grpSp>
        <p:nvGrpSpPr>
          <p:cNvPr id="1486" name="组合 1"/>
          <p:cNvGrpSpPr/>
          <p:nvPr/>
        </p:nvGrpSpPr>
        <p:grpSpPr>
          <a:xfrm>
            <a:off x="4825051" y="904623"/>
            <a:ext cx="901087" cy="595074"/>
            <a:chOff x="0" y="0"/>
            <a:chExt cx="901085" cy="595073"/>
          </a:xfrm>
        </p:grpSpPr>
        <p:sp>
          <p:nvSpPr>
            <p:cNvPr id="1484" name="任意多边形 83"/>
            <p:cNvSpPr/>
            <p:nvPr/>
          </p:nvSpPr>
          <p:spPr>
            <a:xfrm rot="16377237">
              <a:off x="156814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5" name="TextBox 47"/>
            <p:cNvSpPr txBox="1"/>
            <p:nvPr/>
          </p:nvSpPr>
          <p:spPr>
            <a:xfrm>
              <a:off x="0" y="35404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1489" name="组合 49"/>
          <p:cNvGrpSpPr/>
          <p:nvPr/>
        </p:nvGrpSpPr>
        <p:grpSpPr>
          <a:xfrm>
            <a:off x="4825051" y="1801825"/>
            <a:ext cx="901087" cy="595074"/>
            <a:chOff x="0" y="0"/>
            <a:chExt cx="901085" cy="595073"/>
          </a:xfrm>
        </p:grpSpPr>
        <p:sp>
          <p:nvSpPr>
            <p:cNvPr id="1487" name="任意多边形 83"/>
            <p:cNvSpPr/>
            <p:nvPr/>
          </p:nvSpPr>
          <p:spPr>
            <a:xfrm rot="16377237">
              <a:off x="156814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8" name="TextBox 53"/>
            <p:cNvSpPr txBox="1"/>
            <p:nvPr/>
          </p:nvSpPr>
          <p:spPr>
            <a:xfrm>
              <a:off x="0" y="35404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492" name="组合 54"/>
          <p:cNvGrpSpPr/>
          <p:nvPr/>
        </p:nvGrpSpPr>
        <p:grpSpPr>
          <a:xfrm>
            <a:off x="4825051" y="2699028"/>
            <a:ext cx="901087" cy="595074"/>
            <a:chOff x="0" y="0"/>
            <a:chExt cx="901085" cy="595073"/>
          </a:xfrm>
        </p:grpSpPr>
        <p:sp>
          <p:nvSpPr>
            <p:cNvPr id="1490" name="任意多边形 83"/>
            <p:cNvSpPr/>
            <p:nvPr/>
          </p:nvSpPr>
          <p:spPr>
            <a:xfrm rot="16377237">
              <a:off x="156814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91" name="TextBox 56"/>
            <p:cNvSpPr txBox="1"/>
            <p:nvPr/>
          </p:nvSpPr>
          <p:spPr>
            <a:xfrm>
              <a:off x="0" y="35404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1495" name="组合 57"/>
          <p:cNvGrpSpPr/>
          <p:nvPr/>
        </p:nvGrpSpPr>
        <p:grpSpPr>
          <a:xfrm>
            <a:off x="4825051" y="3596230"/>
            <a:ext cx="901087" cy="595074"/>
            <a:chOff x="0" y="0"/>
            <a:chExt cx="901085" cy="595073"/>
          </a:xfrm>
        </p:grpSpPr>
        <p:sp>
          <p:nvSpPr>
            <p:cNvPr id="1493" name="任意多边形 83"/>
            <p:cNvSpPr/>
            <p:nvPr/>
          </p:nvSpPr>
          <p:spPr>
            <a:xfrm rot="16377237">
              <a:off x="156814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94" name="TextBox 64"/>
            <p:cNvSpPr txBox="1"/>
            <p:nvPr/>
          </p:nvSpPr>
          <p:spPr>
            <a:xfrm>
              <a:off x="0" y="35404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9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20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20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400"/>
                            </p:stCondLst>
                            <p:childTnLst>
                              <p:par>
                                <p:cTn id="50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150"/>
                            </p:stCondLst>
                            <p:childTnLst>
                              <p:par>
                                <p:cTn id="54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900"/>
                            </p:stCondLst>
                            <p:childTnLst>
                              <p:par>
                                <p:cTn id="59" presetID="2" presetClass="entr" presetSubtype="2" fill="hold" grpId="12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900"/>
                            </p:stCondLst>
                            <p:childTnLst>
                              <p:par>
                                <p:cTn id="64" presetID="23" presetClass="entr" presetSubtype="16" fill="hold" grpId="1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150"/>
                            </p:stCondLst>
                            <p:childTnLst>
                              <p:par>
                                <p:cTn id="69" presetID="2" presetClass="entr" presetSubtype="2" fill="hold" grpId="14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650"/>
                            </p:stCondLst>
                            <p:childTnLst>
                              <p:par>
                                <p:cTn id="74" presetID="23" presetClass="entr" presetSubtype="16" fill="hold" grpId="15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400"/>
                            </p:stCondLst>
                            <p:childTnLst>
                              <p:par>
                                <p:cTn id="79" presetID="2" presetClass="entr" presetSubtype="2" fill="hold" grpId="16" nodeType="afterEffect">
                                  <p:stCondLst>
                                    <p:cond delay="1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400"/>
                            </p:stCondLst>
                            <p:childTnLst>
                              <p:par>
                                <p:cTn id="84" presetID="23" presetClass="entr" presetSubtype="16" fill="hold" grpId="17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650"/>
                            </p:stCondLst>
                            <p:childTnLst>
                              <p:par>
                                <p:cTn id="89" presetID="2" presetClass="entr" presetSubtype="2" fill="hold" grpId="18" nodeType="afterEffect">
                                  <p:stCondLst>
                                    <p:cond delay="1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" grpId="12" animBg="1" advAuto="0"/>
      <p:bldP spid="1471" grpId="14" animBg="1" advAuto="0"/>
      <p:bldP spid="1472" grpId="16" animBg="1" advAuto="0"/>
      <p:bldP spid="1473" grpId="18" animBg="1" advAuto="0"/>
      <p:bldP spid="1474" grpId="1" animBg="1" advAuto="0"/>
      <p:bldP spid="1475" grpId="2" animBg="1" advAuto="0"/>
      <p:bldP spid="1476" grpId="3" animBg="1" advAuto="0"/>
      <p:bldP spid="1477" grpId="4" animBg="1" advAuto="0"/>
      <p:bldP spid="1478" grpId="5" animBg="1" advAuto="0"/>
      <p:bldP spid="1479" grpId="6" animBg="1" advAuto="0"/>
      <p:bldP spid="1480" grpId="7" animBg="1" advAuto="0"/>
      <p:bldP spid="1481" grpId="8" animBg="1" advAuto="0"/>
      <p:bldP spid="1482" grpId="9" animBg="1" advAuto="0"/>
      <p:bldP spid="1483" grpId="10" animBg="1" advAuto="0"/>
      <p:bldP spid="1486" grpId="11" animBg="1" advAuto="0"/>
      <p:bldP spid="1489" grpId="13" animBg="1" advAuto="0"/>
      <p:bldP spid="1492" grpId="15" animBg="1" advAuto="0"/>
      <p:bldP spid="1495" grpId="17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任意多边形 83"/>
          <p:cNvSpPr/>
          <p:nvPr/>
        </p:nvSpPr>
        <p:spPr>
          <a:xfrm rot="16377237">
            <a:off x="4127554" y="739011"/>
            <a:ext cx="755450" cy="75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3" name="任意多边形 83"/>
          <p:cNvSpPr/>
          <p:nvPr/>
        </p:nvSpPr>
        <p:spPr>
          <a:xfrm rot="16377237">
            <a:off x="4834584" y="1994181"/>
            <a:ext cx="753460" cy="752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4" name="任意多边形 83"/>
          <p:cNvSpPr/>
          <p:nvPr/>
        </p:nvSpPr>
        <p:spPr>
          <a:xfrm rot="16377237">
            <a:off x="3175060" y="1195315"/>
            <a:ext cx="873190" cy="87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5" name="任意多边形 83"/>
          <p:cNvSpPr/>
          <p:nvPr/>
        </p:nvSpPr>
        <p:spPr>
          <a:xfrm rot="16377237">
            <a:off x="3993792" y="1246280"/>
            <a:ext cx="1226699" cy="122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6" name="任意多边形 83"/>
          <p:cNvSpPr/>
          <p:nvPr/>
        </p:nvSpPr>
        <p:spPr>
          <a:xfrm rot="5222763" flipH="1">
            <a:off x="5329163" y="777976"/>
            <a:ext cx="181666" cy="18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7" name="任意多边形 83"/>
          <p:cNvSpPr/>
          <p:nvPr/>
        </p:nvSpPr>
        <p:spPr>
          <a:xfrm rot="16377237">
            <a:off x="5520454" y="1107366"/>
            <a:ext cx="214696" cy="214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8" name="任意多边形 83"/>
          <p:cNvSpPr/>
          <p:nvPr/>
        </p:nvSpPr>
        <p:spPr>
          <a:xfrm rot="16377237">
            <a:off x="3614958" y="2160230"/>
            <a:ext cx="753460" cy="752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9" name="任意多边形 83"/>
          <p:cNvSpPr/>
          <p:nvPr/>
        </p:nvSpPr>
        <p:spPr>
          <a:xfrm rot="5222763" flipH="1">
            <a:off x="3451905" y="2841259"/>
            <a:ext cx="181666" cy="181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0" name="任意多边形 83"/>
          <p:cNvSpPr/>
          <p:nvPr/>
        </p:nvSpPr>
        <p:spPr>
          <a:xfrm rot="16377237">
            <a:off x="3046508" y="2487468"/>
            <a:ext cx="214696" cy="214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1" name="TextBox 34"/>
          <p:cNvSpPr txBox="1"/>
          <p:nvPr/>
        </p:nvSpPr>
        <p:spPr>
          <a:xfrm>
            <a:off x="4006008" y="1378617"/>
            <a:ext cx="1203390" cy="89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5400" b="1" spc="-225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</a:t>
            </a:r>
          </a:p>
        </p:txBody>
      </p:sp>
      <p:sp>
        <p:nvSpPr>
          <p:cNvPr id="2012" name="矩形 69"/>
          <p:cNvSpPr txBox="1"/>
          <p:nvPr/>
        </p:nvSpPr>
        <p:spPr>
          <a:xfrm>
            <a:off x="2640746" y="3199926"/>
            <a:ext cx="3853310" cy="62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3600" b="1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总结与教训</a:t>
            </a:r>
            <a:endParaRPr dirty="0"/>
          </a:p>
        </p:txBody>
      </p:sp>
      <p:sp>
        <p:nvSpPr>
          <p:cNvPr id="2013" name="直接连接符 37"/>
          <p:cNvSpPr/>
          <p:nvPr/>
        </p:nvSpPr>
        <p:spPr>
          <a:xfrm>
            <a:off x="1767179" y="3629500"/>
            <a:ext cx="1092341" cy="2"/>
          </a:xfrm>
          <a:prstGeom prst="line">
            <a:avLst/>
          </a:prstGeom>
          <a:ln>
            <a:solidFill>
              <a:srgbClr val="00B0F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4" name="直接连接符 38"/>
          <p:cNvSpPr/>
          <p:nvPr/>
        </p:nvSpPr>
        <p:spPr>
          <a:xfrm>
            <a:off x="6240088" y="3629500"/>
            <a:ext cx="1034850" cy="2"/>
          </a:xfrm>
          <a:prstGeom prst="line">
            <a:avLst/>
          </a:prstGeom>
          <a:ln>
            <a:solidFill>
              <a:srgbClr val="00B0F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5" name="矩形 16"/>
          <p:cNvSpPr txBox="1"/>
          <p:nvPr/>
        </p:nvSpPr>
        <p:spPr>
          <a:xfrm>
            <a:off x="2565454" y="3889609"/>
            <a:ext cx="165043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已完成</a:t>
            </a:r>
            <a:r>
              <a:rPr lang="zh-CN" altLang="en-US" dirty="0"/>
              <a:t>里程碑</a:t>
            </a:r>
            <a:r>
              <a:rPr dirty="0" err="1"/>
              <a:t>总汇</a:t>
            </a:r>
            <a:endParaRPr dirty="0"/>
          </a:p>
        </p:txBody>
      </p:sp>
      <p:sp>
        <p:nvSpPr>
          <p:cNvPr id="2018" name="矩形 19"/>
          <p:cNvSpPr txBox="1"/>
          <p:nvPr/>
        </p:nvSpPr>
        <p:spPr>
          <a:xfrm>
            <a:off x="5069164" y="3910576"/>
            <a:ext cx="1111828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取得</a:t>
            </a:r>
            <a:r>
              <a:rPr lang="zh-CN" altLang="en-US" dirty="0"/>
              <a:t>的教训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5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5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750"/>
                            </p:stCondLst>
                            <p:childTnLst>
                              <p:par>
                                <p:cTn id="50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3" presetClass="entr" presetSubtype="3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23" presetClass="entr" presetSubtype="32" fill="hold" grpId="17" nodeType="afterEffect">
                                  <p:stCondLst>
                                    <p:cond delay="9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2" grpId="1" animBg="1" advAuto="0"/>
      <p:bldP spid="2003" grpId="2" animBg="1" advAuto="0"/>
      <p:bldP spid="2004" grpId="3" animBg="1" advAuto="0"/>
      <p:bldP spid="2005" grpId="4" animBg="1" advAuto="0"/>
      <p:bldP spid="2006" grpId="5" animBg="1" advAuto="0"/>
      <p:bldP spid="2007" grpId="6" animBg="1" advAuto="0"/>
      <p:bldP spid="2008" grpId="7" animBg="1" advAuto="0"/>
      <p:bldP spid="2009" grpId="8" animBg="1" advAuto="0"/>
      <p:bldP spid="2010" grpId="9" animBg="1" advAuto="0"/>
      <p:bldP spid="2011" grpId="10" animBg="1" advAuto="0"/>
      <p:bldP spid="2012" grpId="13" animBg="1" advAuto="0"/>
      <p:bldP spid="2013" grpId="11" animBg="1" advAuto="0"/>
      <p:bldP spid="2014" grpId="12" animBg="1" advAuto="0"/>
      <p:bldP spid="2015" grpId="14" animBg="1" advAuto="0"/>
      <p:bldP spid="2018" grpId="17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40"/>
          <p:cNvSpPr txBox="1"/>
          <p:nvPr/>
        </p:nvSpPr>
        <p:spPr>
          <a:xfrm>
            <a:off x="1309672" y="258474"/>
            <a:ext cx="1864591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完成</a:t>
            </a:r>
            <a:r>
              <a:rPr lang="zh-CN" altLang="en-US" dirty="0"/>
              <a:t>里程碑</a:t>
            </a:r>
            <a:r>
              <a:rPr dirty="0" err="1"/>
              <a:t>总汇</a:t>
            </a:r>
            <a:endParaRPr dirty="0"/>
          </a:p>
        </p:txBody>
      </p:sp>
      <p:grpSp>
        <p:nvGrpSpPr>
          <p:cNvPr id="2056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2054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2055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2059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2057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58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grpSp>
        <p:nvGrpSpPr>
          <p:cNvPr id="2084" name="组合 3"/>
          <p:cNvGrpSpPr/>
          <p:nvPr/>
        </p:nvGrpSpPr>
        <p:grpSpPr>
          <a:xfrm>
            <a:off x="804815" y="1158021"/>
            <a:ext cx="7572029" cy="3470414"/>
            <a:chOff x="0" y="-1"/>
            <a:chExt cx="7572027" cy="3470412"/>
          </a:xfrm>
        </p:grpSpPr>
        <p:sp>
          <p:nvSpPr>
            <p:cNvPr id="2060" name="圆角矩形 10"/>
            <p:cNvSpPr/>
            <p:nvPr/>
          </p:nvSpPr>
          <p:spPr>
            <a:xfrm>
              <a:off x="0" y="1564611"/>
              <a:ext cx="1980817" cy="45406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1" name="椭圆 12"/>
            <p:cNvSpPr/>
            <p:nvPr/>
          </p:nvSpPr>
          <p:spPr>
            <a:xfrm>
              <a:off x="447695" y="107529"/>
              <a:ext cx="1085427" cy="1112930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2" name="圆角矩形 14"/>
            <p:cNvSpPr/>
            <p:nvPr/>
          </p:nvSpPr>
          <p:spPr>
            <a:xfrm rot="10800000" flipH="1">
              <a:off x="1862306" y="1564611"/>
              <a:ext cx="1980818" cy="454062"/>
            </a:xfrm>
            <a:prstGeom prst="roundRect">
              <a:avLst>
                <a:gd name="adj" fmla="val 16667"/>
              </a:avLst>
            </a:pr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3" name="椭圆 16"/>
            <p:cNvSpPr/>
            <p:nvPr/>
          </p:nvSpPr>
          <p:spPr>
            <a:xfrm>
              <a:off x="2376460" y="2278496"/>
              <a:ext cx="1085427" cy="1112931"/>
            </a:xfrm>
            <a:prstGeom prst="ellipse">
              <a:avLst/>
            </a:pr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4" name="圆角矩形 18"/>
            <p:cNvSpPr/>
            <p:nvPr/>
          </p:nvSpPr>
          <p:spPr>
            <a:xfrm>
              <a:off x="3728902" y="1564611"/>
              <a:ext cx="1980818" cy="45406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5" name="椭圆 20"/>
            <p:cNvSpPr/>
            <p:nvPr/>
          </p:nvSpPr>
          <p:spPr>
            <a:xfrm>
              <a:off x="4176598" y="107529"/>
              <a:ext cx="1085427" cy="1112930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6" name="椭圆 21"/>
            <p:cNvSpPr/>
            <p:nvPr/>
          </p:nvSpPr>
          <p:spPr>
            <a:xfrm>
              <a:off x="6038904" y="2278496"/>
              <a:ext cx="1085427" cy="1112931"/>
            </a:xfrm>
            <a:prstGeom prst="ellipse">
              <a:avLst/>
            </a:pr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7" name="TextBox 22"/>
            <p:cNvSpPr txBox="1"/>
            <p:nvPr/>
          </p:nvSpPr>
          <p:spPr>
            <a:xfrm>
              <a:off x="290332" y="2731220"/>
              <a:ext cx="1430018" cy="129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1.</a:t>
              </a:r>
              <a:r>
                <a:rPr lang="zh-CN" altLang="en-US" dirty="0"/>
                <a:t>系统需求规格说明书</a:t>
              </a:r>
              <a:endParaRPr dirty="0"/>
            </a:p>
          </p:txBody>
        </p:sp>
        <p:sp>
          <p:nvSpPr>
            <p:cNvPr id="2068" name="TextBox 23"/>
            <p:cNvSpPr txBox="1"/>
            <p:nvPr/>
          </p:nvSpPr>
          <p:spPr>
            <a:xfrm>
              <a:off x="310042" y="2296012"/>
              <a:ext cx="122308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85782">
                <a:defRPr sz="15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输出文件</a:t>
              </a:r>
              <a:endParaRPr dirty="0"/>
            </a:p>
          </p:txBody>
        </p:sp>
        <p:sp>
          <p:nvSpPr>
            <p:cNvPr id="2069" name="TextBox 24"/>
            <p:cNvSpPr txBox="1"/>
            <p:nvPr/>
          </p:nvSpPr>
          <p:spPr>
            <a:xfrm>
              <a:off x="378869" y="1694735"/>
              <a:ext cx="122308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85782">
                <a:defRPr sz="15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里程碑</a:t>
              </a:r>
              <a:r>
                <a:rPr dirty="0"/>
                <a:t>1</a:t>
              </a:r>
            </a:p>
          </p:txBody>
        </p:sp>
        <p:sp>
          <p:nvSpPr>
            <p:cNvPr id="2070" name="TextBox 25"/>
            <p:cNvSpPr txBox="1"/>
            <p:nvPr/>
          </p:nvSpPr>
          <p:spPr>
            <a:xfrm>
              <a:off x="2241174" y="1694735"/>
              <a:ext cx="122308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85782">
                <a:defRPr sz="15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里程碑</a:t>
              </a:r>
              <a:r>
                <a:rPr dirty="0"/>
                <a:t>2</a:t>
              </a:r>
            </a:p>
          </p:txBody>
        </p:sp>
        <p:sp>
          <p:nvSpPr>
            <p:cNvPr id="2071" name="TextBox 26"/>
            <p:cNvSpPr txBox="1"/>
            <p:nvPr/>
          </p:nvSpPr>
          <p:spPr>
            <a:xfrm>
              <a:off x="4189428" y="1694735"/>
              <a:ext cx="122308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85782">
                <a:defRPr sz="15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里程碑</a:t>
              </a:r>
              <a:r>
                <a:rPr dirty="0"/>
                <a:t>3</a:t>
              </a:r>
            </a:p>
          </p:txBody>
        </p:sp>
        <p:sp>
          <p:nvSpPr>
            <p:cNvPr id="2072" name="圆角矩形 28"/>
            <p:cNvSpPr/>
            <p:nvPr/>
          </p:nvSpPr>
          <p:spPr>
            <a:xfrm rot="10800000" flipH="1">
              <a:off x="5591209" y="1564611"/>
              <a:ext cx="1980818" cy="454062"/>
            </a:xfrm>
            <a:prstGeom prst="roundRect">
              <a:avLst>
                <a:gd name="adj" fmla="val 16667"/>
              </a:avLst>
            </a:pr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3" name="TextBox 30"/>
            <p:cNvSpPr txBox="1"/>
            <p:nvPr/>
          </p:nvSpPr>
          <p:spPr>
            <a:xfrm>
              <a:off x="5903621" y="1694735"/>
              <a:ext cx="122308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85782">
                <a:defRPr sz="15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里程碑</a:t>
              </a:r>
              <a:r>
                <a:rPr dirty="0"/>
                <a:t>4</a:t>
              </a:r>
            </a:p>
          </p:txBody>
        </p:sp>
        <p:sp>
          <p:nvSpPr>
            <p:cNvPr id="2074" name="TextBox 31"/>
            <p:cNvSpPr txBox="1"/>
            <p:nvPr/>
          </p:nvSpPr>
          <p:spPr>
            <a:xfrm>
              <a:off x="2337167" y="728743"/>
              <a:ext cx="1430018" cy="386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1.</a:t>
              </a:r>
              <a:r>
                <a:rPr lang="zh-CN" altLang="en-US" dirty="0"/>
                <a:t>总体设计报告</a:t>
              </a: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2.</a:t>
              </a:r>
              <a:r>
                <a:rPr lang="zh-CN" altLang="en-US" dirty="0"/>
                <a:t>详细设计报告</a:t>
              </a:r>
              <a:endParaRPr dirty="0"/>
            </a:p>
          </p:txBody>
        </p:sp>
        <p:sp>
          <p:nvSpPr>
            <p:cNvPr id="2075" name="TextBox 32"/>
            <p:cNvSpPr txBox="1"/>
            <p:nvPr/>
          </p:nvSpPr>
          <p:spPr>
            <a:xfrm>
              <a:off x="2214254" y="302921"/>
              <a:ext cx="122308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85782">
                <a:defRPr sz="15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输出文件</a:t>
              </a:r>
              <a:endParaRPr dirty="0"/>
            </a:p>
          </p:txBody>
        </p:sp>
        <p:sp>
          <p:nvSpPr>
            <p:cNvPr id="2076" name="TextBox 33"/>
            <p:cNvSpPr txBox="1"/>
            <p:nvPr/>
          </p:nvSpPr>
          <p:spPr>
            <a:xfrm>
              <a:off x="4353439" y="2699431"/>
              <a:ext cx="1430018" cy="770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1.</a:t>
              </a:r>
              <a:r>
                <a:rPr lang="zh-CN" altLang="en-US" dirty="0"/>
                <a:t>前端代码</a:t>
              </a: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2.</a:t>
              </a:r>
              <a:r>
                <a:rPr lang="zh-CN" altLang="en-US" dirty="0"/>
                <a:t>后端代码</a:t>
              </a: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3.</a:t>
              </a:r>
              <a:r>
                <a:rPr lang="zh-CN" altLang="en-US" dirty="0"/>
                <a:t>数据库文档</a:t>
              </a: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dirty="0"/>
            </a:p>
          </p:txBody>
        </p:sp>
        <p:sp>
          <p:nvSpPr>
            <p:cNvPr id="2077" name="TextBox 34"/>
            <p:cNvSpPr txBox="1"/>
            <p:nvPr/>
          </p:nvSpPr>
          <p:spPr>
            <a:xfrm>
              <a:off x="4107772" y="2346972"/>
              <a:ext cx="122308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85782">
                <a:defRPr sz="15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输出文件</a:t>
              </a:r>
              <a:endParaRPr dirty="0"/>
            </a:p>
          </p:txBody>
        </p:sp>
        <p:sp>
          <p:nvSpPr>
            <p:cNvPr id="2078" name="TextBox 35"/>
            <p:cNvSpPr txBox="1"/>
            <p:nvPr/>
          </p:nvSpPr>
          <p:spPr>
            <a:xfrm>
              <a:off x="6001248" y="363623"/>
              <a:ext cx="1430018" cy="899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1.</a:t>
              </a:r>
              <a:r>
                <a:rPr lang="zh-CN" altLang="en-US" dirty="0"/>
                <a:t>单元测试纪录</a:t>
              </a: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2.</a:t>
              </a:r>
              <a:r>
                <a:rPr lang="zh-CN" altLang="en-US" dirty="0"/>
                <a:t>集成测试记录</a:t>
              </a: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3.</a:t>
              </a:r>
              <a:r>
                <a:rPr lang="zh-CN" altLang="en-US" dirty="0"/>
                <a:t>系统测试纪录</a:t>
              </a: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lang="en-US" altLang="zh-CN" dirty="0"/>
            </a:p>
            <a:p>
              <a:pPr algn="just" defTabSz="685782">
                <a:lnSpc>
                  <a:spcPts val="1000"/>
                </a:lnSpc>
                <a:defRPr sz="1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dirty="0"/>
                <a:t>4.</a:t>
              </a:r>
              <a:r>
                <a:rPr lang="zh-CN" altLang="en-US" dirty="0"/>
                <a:t>验收测试纪录</a:t>
              </a:r>
              <a:endParaRPr dirty="0"/>
            </a:p>
          </p:txBody>
        </p:sp>
        <p:sp>
          <p:nvSpPr>
            <p:cNvPr id="2079" name="TextBox 36"/>
            <p:cNvSpPr txBox="1"/>
            <p:nvPr/>
          </p:nvSpPr>
          <p:spPr>
            <a:xfrm>
              <a:off x="5903621" y="-1"/>
              <a:ext cx="122308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85782">
                <a:defRPr sz="15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输出文件</a:t>
              </a:r>
              <a:endParaRPr dirty="0"/>
            </a:p>
          </p:txBody>
        </p:sp>
        <p:sp>
          <p:nvSpPr>
            <p:cNvPr id="2080" name="TextBox 37"/>
            <p:cNvSpPr txBox="1"/>
            <p:nvPr/>
          </p:nvSpPr>
          <p:spPr>
            <a:xfrm>
              <a:off x="703144" y="405578"/>
              <a:ext cx="574530" cy="646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85782">
                <a:defRPr sz="21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需求分析</a:t>
              </a:r>
              <a:endParaRPr dirty="0"/>
            </a:p>
          </p:txBody>
        </p:sp>
        <p:sp>
          <p:nvSpPr>
            <p:cNvPr id="2081" name="TextBox 38"/>
            <p:cNvSpPr txBox="1"/>
            <p:nvPr/>
          </p:nvSpPr>
          <p:spPr>
            <a:xfrm>
              <a:off x="4432047" y="405578"/>
              <a:ext cx="574530" cy="646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85782">
                <a:defRPr sz="21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系统实现</a:t>
              </a:r>
              <a:endParaRPr dirty="0"/>
            </a:p>
          </p:txBody>
        </p:sp>
        <p:sp>
          <p:nvSpPr>
            <p:cNvPr id="2082" name="TextBox 39"/>
            <p:cNvSpPr txBox="1"/>
            <p:nvPr/>
          </p:nvSpPr>
          <p:spPr>
            <a:xfrm>
              <a:off x="2631909" y="2576545"/>
              <a:ext cx="574530" cy="646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85782">
                <a:defRPr sz="21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系统设计</a:t>
              </a:r>
              <a:endParaRPr dirty="0"/>
            </a:p>
          </p:txBody>
        </p:sp>
        <p:sp>
          <p:nvSpPr>
            <p:cNvPr id="2083" name="TextBox 40"/>
            <p:cNvSpPr txBox="1"/>
            <p:nvPr/>
          </p:nvSpPr>
          <p:spPr>
            <a:xfrm>
              <a:off x="6294353" y="2576545"/>
              <a:ext cx="574530" cy="323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85782">
                <a:defRPr sz="21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测试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3" animBg="1" advAuto="0"/>
      <p:bldP spid="2056" grpId="2" animBg="1" advAuto="0"/>
      <p:bldP spid="2059" grpId="1" animBg="1" advAuto="0"/>
      <p:bldP spid="2084" grpId="4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文本框 40"/>
          <p:cNvSpPr txBox="1"/>
          <p:nvPr/>
        </p:nvSpPr>
        <p:spPr>
          <a:xfrm>
            <a:off x="1291076" y="256852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项目管理教训</a:t>
            </a:r>
            <a:endParaRPr dirty="0"/>
          </a:p>
        </p:txBody>
      </p:sp>
      <p:grpSp>
        <p:nvGrpSpPr>
          <p:cNvPr id="2247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2245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2246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2250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2248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49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2266" name="组合 3"/>
          <p:cNvGrpSpPr/>
          <p:nvPr/>
        </p:nvGrpSpPr>
        <p:grpSpPr>
          <a:xfrm>
            <a:off x="629328" y="1276621"/>
            <a:ext cx="8335149" cy="3262914"/>
            <a:chOff x="0" y="0"/>
            <a:chExt cx="8335148" cy="3262912"/>
          </a:xfrm>
        </p:grpSpPr>
        <p:sp>
          <p:nvSpPr>
            <p:cNvPr id="2251" name="Freeform 6"/>
            <p:cNvSpPr/>
            <p:nvPr/>
          </p:nvSpPr>
          <p:spPr>
            <a:xfrm>
              <a:off x="0" y="293060"/>
              <a:ext cx="8335148" cy="565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" y="0"/>
                  </a:moveTo>
                  <a:lnTo>
                    <a:pt x="21472" y="0"/>
                  </a:lnTo>
                  <a:cubicBezTo>
                    <a:pt x="21544" y="0"/>
                    <a:pt x="21600" y="1085"/>
                    <a:pt x="21600" y="2372"/>
                  </a:cubicBezTo>
                  <a:lnTo>
                    <a:pt x="21600" y="19253"/>
                  </a:lnTo>
                  <a:cubicBezTo>
                    <a:pt x="21600" y="20540"/>
                    <a:pt x="21544" y="21600"/>
                    <a:pt x="21472" y="21600"/>
                  </a:cubicBezTo>
                  <a:lnTo>
                    <a:pt x="128" y="21600"/>
                  </a:lnTo>
                  <a:cubicBezTo>
                    <a:pt x="58" y="21600"/>
                    <a:pt x="0" y="20540"/>
                    <a:pt x="0" y="19253"/>
                  </a:cubicBezTo>
                  <a:lnTo>
                    <a:pt x="0" y="2372"/>
                  </a:lnTo>
                  <a:cubicBezTo>
                    <a:pt x="0" y="1085"/>
                    <a:pt x="58" y="0"/>
                    <a:pt x="128" y="0"/>
                  </a:cubicBezTo>
                  <a:close/>
                </a:path>
              </a:pathLst>
            </a:custGeom>
            <a:solidFill>
              <a:srgbClr val="DADADB"/>
            </a:solidFill>
            <a:ln w="3175" cap="flat">
              <a:solidFill>
                <a:srgbClr val="B5B5B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100"/>
              </a:pPr>
              <a:endParaRPr/>
            </a:p>
          </p:txBody>
        </p:sp>
        <p:sp>
          <p:nvSpPr>
            <p:cNvPr id="2252" name="Freeform 7"/>
            <p:cNvSpPr/>
            <p:nvPr/>
          </p:nvSpPr>
          <p:spPr>
            <a:xfrm>
              <a:off x="0" y="1371103"/>
              <a:ext cx="8335148" cy="5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" y="0"/>
                  </a:moveTo>
                  <a:lnTo>
                    <a:pt x="21472" y="0"/>
                  </a:lnTo>
                  <a:cubicBezTo>
                    <a:pt x="21544" y="0"/>
                    <a:pt x="21600" y="1060"/>
                    <a:pt x="21600" y="2372"/>
                  </a:cubicBezTo>
                  <a:lnTo>
                    <a:pt x="21600" y="19253"/>
                  </a:lnTo>
                  <a:cubicBezTo>
                    <a:pt x="21600" y="20540"/>
                    <a:pt x="21544" y="21600"/>
                    <a:pt x="21472" y="21600"/>
                  </a:cubicBezTo>
                  <a:lnTo>
                    <a:pt x="128" y="21600"/>
                  </a:lnTo>
                  <a:cubicBezTo>
                    <a:pt x="58" y="21600"/>
                    <a:pt x="0" y="20540"/>
                    <a:pt x="0" y="19253"/>
                  </a:cubicBezTo>
                  <a:lnTo>
                    <a:pt x="0" y="2372"/>
                  </a:lnTo>
                  <a:cubicBezTo>
                    <a:pt x="0" y="1060"/>
                    <a:pt x="58" y="0"/>
                    <a:pt x="128" y="0"/>
                  </a:cubicBezTo>
                  <a:close/>
                </a:path>
              </a:pathLst>
            </a:custGeom>
            <a:solidFill>
              <a:srgbClr val="DADADB"/>
            </a:solidFill>
            <a:ln w="3175" cap="flat">
              <a:solidFill>
                <a:srgbClr val="B5B5B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100"/>
              </a:pPr>
              <a:endParaRPr/>
            </a:p>
          </p:txBody>
        </p:sp>
        <p:sp>
          <p:nvSpPr>
            <p:cNvPr id="2253" name="Freeform 8"/>
            <p:cNvSpPr/>
            <p:nvPr/>
          </p:nvSpPr>
          <p:spPr>
            <a:xfrm>
              <a:off x="0" y="2403354"/>
              <a:ext cx="8335148" cy="5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" y="0"/>
                  </a:moveTo>
                  <a:lnTo>
                    <a:pt x="21472" y="0"/>
                  </a:lnTo>
                  <a:cubicBezTo>
                    <a:pt x="21544" y="0"/>
                    <a:pt x="21600" y="1060"/>
                    <a:pt x="21600" y="2347"/>
                  </a:cubicBezTo>
                  <a:lnTo>
                    <a:pt x="21600" y="19228"/>
                  </a:lnTo>
                  <a:cubicBezTo>
                    <a:pt x="21600" y="20540"/>
                    <a:pt x="21544" y="21600"/>
                    <a:pt x="21472" y="21600"/>
                  </a:cubicBezTo>
                  <a:lnTo>
                    <a:pt x="128" y="21600"/>
                  </a:lnTo>
                  <a:cubicBezTo>
                    <a:pt x="58" y="21600"/>
                    <a:pt x="0" y="20540"/>
                    <a:pt x="0" y="19228"/>
                  </a:cubicBezTo>
                  <a:lnTo>
                    <a:pt x="0" y="2347"/>
                  </a:lnTo>
                  <a:cubicBezTo>
                    <a:pt x="0" y="1060"/>
                    <a:pt x="58" y="0"/>
                    <a:pt x="128" y="0"/>
                  </a:cubicBezTo>
                  <a:close/>
                </a:path>
              </a:pathLst>
            </a:custGeom>
            <a:solidFill>
              <a:srgbClr val="DADADB"/>
            </a:solidFill>
            <a:ln w="3175" cap="flat">
              <a:solidFill>
                <a:srgbClr val="B5B5B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1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2254" name="Freeform 10"/>
            <p:cNvSpPr/>
            <p:nvPr/>
          </p:nvSpPr>
          <p:spPr>
            <a:xfrm>
              <a:off x="586023" y="0"/>
              <a:ext cx="1539623" cy="1199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6206"/>
                  </a:lnTo>
                  <a:lnTo>
                    <a:pt x="10795" y="21600"/>
                  </a:lnTo>
                  <a:lnTo>
                    <a:pt x="0" y="16206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100"/>
              </a:pPr>
              <a:endParaRPr/>
            </a:p>
          </p:txBody>
        </p:sp>
        <p:sp>
          <p:nvSpPr>
            <p:cNvPr id="2255" name="Freeform 11"/>
            <p:cNvSpPr/>
            <p:nvPr/>
          </p:nvSpPr>
          <p:spPr>
            <a:xfrm>
              <a:off x="586023" y="1068885"/>
              <a:ext cx="1539623" cy="117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6197"/>
                  </a:lnTo>
                  <a:lnTo>
                    <a:pt x="10795" y="21600"/>
                  </a:lnTo>
                  <a:lnTo>
                    <a:pt x="0" y="16197"/>
                  </a:lnTo>
                  <a:lnTo>
                    <a:pt x="0" y="0"/>
                  </a:lnTo>
                  <a:lnTo>
                    <a:pt x="10795" y="54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100"/>
              </a:pPr>
              <a:endParaRPr/>
            </a:p>
          </p:txBody>
        </p:sp>
        <p:sp>
          <p:nvSpPr>
            <p:cNvPr id="2256" name="Freeform 12"/>
            <p:cNvSpPr/>
            <p:nvPr/>
          </p:nvSpPr>
          <p:spPr>
            <a:xfrm>
              <a:off x="586023" y="2091978"/>
              <a:ext cx="1539623" cy="11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6197"/>
                  </a:lnTo>
                  <a:lnTo>
                    <a:pt x="10795" y="21600"/>
                  </a:lnTo>
                  <a:lnTo>
                    <a:pt x="0" y="16197"/>
                  </a:lnTo>
                  <a:lnTo>
                    <a:pt x="0" y="0"/>
                  </a:lnTo>
                  <a:lnTo>
                    <a:pt x="10795" y="54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100"/>
              </a:pPr>
              <a:endParaRPr/>
            </a:p>
          </p:txBody>
        </p:sp>
        <p:sp>
          <p:nvSpPr>
            <p:cNvPr id="2257" name="TextBox 15"/>
            <p:cNvSpPr txBox="1"/>
            <p:nvPr/>
          </p:nvSpPr>
          <p:spPr>
            <a:xfrm>
              <a:off x="2475476" y="309323"/>
              <a:ext cx="5696075" cy="438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/>
            <a:p>
              <a:pPr defTabSz="685782"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一是准时（</a:t>
              </a:r>
              <a:r>
                <a:rPr lang="en-US" dirty="0"/>
                <a:t>In time）;</a:t>
              </a:r>
              <a:r>
                <a:rPr lang="zh-CN" altLang="en-US" dirty="0"/>
                <a:t>二是预算控制在既定的范围内（</a:t>
              </a:r>
              <a:r>
                <a:rPr lang="en-US" dirty="0"/>
                <a:t>Within budget）;</a:t>
              </a:r>
              <a:r>
                <a:rPr lang="zh-CN" altLang="en-US" dirty="0"/>
                <a:t>三是质量得到经理和用户们的赞许</a:t>
              </a:r>
              <a:r>
                <a:rPr lang="en-US" altLang="zh-CN" dirty="0"/>
                <a:t>(</a:t>
              </a:r>
              <a:r>
                <a:rPr lang="en-US" dirty="0"/>
                <a:t>Qualified)</a:t>
              </a:r>
              <a:r>
                <a:rPr lang="zh-CN" altLang="en-US" dirty="0"/>
                <a:t>。</a:t>
              </a:r>
              <a:endParaRPr dirty="0"/>
            </a:p>
          </p:txBody>
        </p:sp>
        <p:sp>
          <p:nvSpPr>
            <p:cNvPr id="2258" name="TextBox 16"/>
            <p:cNvSpPr txBox="1"/>
            <p:nvPr/>
          </p:nvSpPr>
          <p:spPr>
            <a:xfrm>
              <a:off x="710865" y="253744"/>
              <a:ext cx="1289939" cy="623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>
              <a:lvl1pPr algn="ctr" defTabSz="685782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项目成功</a:t>
              </a:r>
              <a:endParaRPr lang="en-US" altLang="zh-CN" dirty="0"/>
            </a:p>
            <a:p>
              <a:r>
                <a:rPr lang="zh-CN" altLang="en-US" dirty="0"/>
                <a:t>三个标准</a:t>
              </a:r>
              <a:endParaRPr dirty="0"/>
            </a:p>
          </p:txBody>
        </p:sp>
        <p:sp>
          <p:nvSpPr>
            <p:cNvPr id="2259" name="TextBox 17"/>
            <p:cNvSpPr txBox="1"/>
            <p:nvPr/>
          </p:nvSpPr>
          <p:spPr>
            <a:xfrm>
              <a:off x="710865" y="1425622"/>
              <a:ext cx="1289939" cy="623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>
              <a:lvl1pPr algn="ctr" defTabSz="685782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任何事都先规划再执行</a:t>
              </a:r>
              <a:endParaRPr dirty="0"/>
            </a:p>
          </p:txBody>
        </p:sp>
        <p:sp>
          <p:nvSpPr>
            <p:cNvPr id="2260" name="TextBox 18"/>
            <p:cNvSpPr txBox="1"/>
            <p:nvPr/>
          </p:nvSpPr>
          <p:spPr>
            <a:xfrm>
              <a:off x="710865" y="2454260"/>
              <a:ext cx="1289939" cy="623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>
              <a:lvl1pPr algn="ctr" defTabSz="685782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保持充分的交流和沟通</a:t>
              </a:r>
              <a:endParaRPr dirty="0"/>
            </a:p>
          </p:txBody>
        </p:sp>
        <p:sp>
          <p:nvSpPr>
            <p:cNvPr id="2261" name="TextBox 19"/>
            <p:cNvSpPr txBox="1"/>
            <p:nvPr/>
          </p:nvSpPr>
          <p:spPr>
            <a:xfrm>
              <a:off x="2475476" y="1400331"/>
              <a:ext cx="5696075" cy="438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/>
            <a:p>
              <a:pPr defTabSz="685782"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软件项目经理要投入足够的精力来做规划，项目的主计划一定要周全，使项目计划在项目经理的可控范围内。</a:t>
              </a:r>
              <a:endParaRPr lang="en-US" altLang="zh-CN" dirty="0"/>
            </a:p>
          </p:txBody>
        </p:sp>
        <p:sp>
          <p:nvSpPr>
            <p:cNvPr id="2262" name="TextBox 20"/>
            <p:cNvSpPr txBox="1"/>
            <p:nvPr/>
          </p:nvSpPr>
          <p:spPr>
            <a:xfrm>
              <a:off x="2475476" y="2435103"/>
              <a:ext cx="5696075" cy="438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/>
            <a:p>
              <a:pPr defTabSz="685782"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项目中某次上传文件未能及时沟通，导致上传超时，其原因是组内沟通不畅。所以项目各个细节要及时沟通，确保每个成员清楚、明确、毫不含糊。</a:t>
              </a:r>
              <a:endParaRPr dirty="0"/>
            </a:p>
          </p:txBody>
        </p:sp>
        <p:sp>
          <p:nvSpPr>
            <p:cNvPr id="2263" name="TextBox 21"/>
            <p:cNvSpPr txBox="1"/>
            <p:nvPr/>
          </p:nvSpPr>
          <p:spPr>
            <a:xfrm>
              <a:off x="42777" y="296434"/>
              <a:ext cx="498866" cy="525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>
              <a:lvl1pPr algn="ctr" defTabSz="685782">
                <a:defRPr sz="3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64" name="TextBox 22"/>
            <p:cNvSpPr txBox="1"/>
            <p:nvPr/>
          </p:nvSpPr>
          <p:spPr>
            <a:xfrm>
              <a:off x="42777" y="1387442"/>
              <a:ext cx="498866" cy="525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>
              <a:lvl1pPr algn="ctr" defTabSz="685782">
                <a:defRPr sz="3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65" name="TextBox 23"/>
            <p:cNvSpPr txBox="1"/>
            <p:nvPr/>
          </p:nvSpPr>
          <p:spPr>
            <a:xfrm>
              <a:off x="42777" y="2422212"/>
              <a:ext cx="498866" cy="525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4" tIns="34284" rIns="34284" bIns="34284" numCol="1" anchor="t">
              <a:spAutoFit/>
            </a:bodyPr>
            <a:lstStyle>
              <a:lvl1pPr algn="ctr" defTabSz="685782">
                <a:defRPr sz="3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0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" grpId="0" animBg="1" advAuto="0"/>
      <p:bldP spid="2247" grpId="0" animBg="1" advAuto="0"/>
      <p:bldP spid="2250" grpId="0" animBg="1" advAuto="0"/>
      <p:bldP spid="2266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任意多边形 83"/>
          <p:cNvSpPr/>
          <p:nvPr/>
        </p:nvSpPr>
        <p:spPr>
          <a:xfrm rot="16377237">
            <a:off x="4127554" y="739011"/>
            <a:ext cx="755450" cy="75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3" name="任意多边形 83"/>
          <p:cNvSpPr/>
          <p:nvPr/>
        </p:nvSpPr>
        <p:spPr>
          <a:xfrm rot="16377237">
            <a:off x="4834584" y="1994181"/>
            <a:ext cx="753460" cy="752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4" name="任意多边形 83"/>
          <p:cNvSpPr/>
          <p:nvPr/>
        </p:nvSpPr>
        <p:spPr>
          <a:xfrm rot="16377237">
            <a:off x="3175060" y="1195315"/>
            <a:ext cx="873190" cy="87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5" name="任意多边形 83"/>
          <p:cNvSpPr/>
          <p:nvPr/>
        </p:nvSpPr>
        <p:spPr>
          <a:xfrm rot="16377237">
            <a:off x="3993792" y="1246280"/>
            <a:ext cx="1226699" cy="122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6" name="任意多边形 83"/>
          <p:cNvSpPr/>
          <p:nvPr/>
        </p:nvSpPr>
        <p:spPr>
          <a:xfrm rot="5222763" flipH="1">
            <a:off x="5329163" y="777976"/>
            <a:ext cx="181666" cy="18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7" name="任意多边形 83"/>
          <p:cNvSpPr/>
          <p:nvPr/>
        </p:nvSpPr>
        <p:spPr>
          <a:xfrm rot="16377237">
            <a:off x="5520454" y="1107366"/>
            <a:ext cx="214696" cy="214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8" name="任意多边形 83"/>
          <p:cNvSpPr/>
          <p:nvPr/>
        </p:nvSpPr>
        <p:spPr>
          <a:xfrm rot="16377237">
            <a:off x="3614958" y="2160230"/>
            <a:ext cx="753460" cy="752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9" name="任意多边形 83"/>
          <p:cNvSpPr/>
          <p:nvPr/>
        </p:nvSpPr>
        <p:spPr>
          <a:xfrm rot="5222763" flipH="1">
            <a:off x="3451905" y="2841259"/>
            <a:ext cx="181666" cy="181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0" name="任意多边形 83"/>
          <p:cNvSpPr/>
          <p:nvPr/>
        </p:nvSpPr>
        <p:spPr>
          <a:xfrm rot="16377237">
            <a:off x="3046508" y="2487468"/>
            <a:ext cx="214696" cy="214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1" name="TextBox 34"/>
          <p:cNvSpPr txBox="1"/>
          <p:nvPr/>
        </p:nvSpPr>
        <p:spPr>
          <a:xfrm>
            <a:off x="4006008" y="1378617"/>
            <a:ext cx="1203390" cy="89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5400" b="1" spc="-225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</a:t>
            </a:r>
          </a:p>
        </p:txBody>
      </p:sp>
      <p:sp>
        <p:nvSpPr>
          <p:cNvPr id="2152" name="矩形 69"/>
          <p:cNvSpPr txBox="1"/>
          <p:nvPr/>
        </p:nvSpPr>
        <p:spPr>
          <a:xfrm>
            <a:off x="2640746" y="3199926"/>
            <a:ext cx="3853310" cy="62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3600" b="1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下一步计划</a:t>
            </a:r>
            <a:endParaRPr dirty="0"/>
          </a:p>
        </p:txBody>
      </p:sp>
      <p:sp>
        <p:nvSpPr>
          <p:cNvPr id="2153" name="直接连接符 37"/>
          <p:cNvSpPr/>
          <p:nvPr/>
        </p:nvSpPr>
        <p:spPr>
          <a:xfrm>
            <a:off x="1767179" y="3629500"/>
            <a:ext cx="1092341" cy="2"/>
          </a:xfrm>
          <a:prstGeom prst="line">
            <a:avLst/>
          </a:prstGeom>
          <a:ln>
            <a:solidFill>
              <a:srgbClr val="00B0F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4" name="直接连接符 38"/>
          <p:cNvSpPr/>
          <p:nvPr/>
        </p:nvSpPr>
        <p:spPr>
          <a:xfrm>
            <a:off x="6240088" y="3629500"/>
            <a:ext cx="1034850" cy="2"/>
          </a:xfrm>
          <a:prstGeom prst="line">
            <a:avLst/>
          </a:prstGeom>
          <a:ln>
            <a:solidFill>
              <a:srgbClr val="00B0F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6" name="矩形 16"/>
          <p:cNvSpPr txBox="1"/>
          <p:nvPr/>
        </p:nvSpPr>
        <p:spPr>
          <a:xfrm>
            <a:off x="3859597" y="3928977"/>
            <a:ext cx="1291364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验收后续计划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5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750"/>
                            </p:stCondLst>
                            <p:childTnLst>
                              <p:par>
                                <p:cTn id="5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" grpId="0" animBg="1" advAuto="0"/>
      <p:bldP spid="2143" grpId="0" animBg="1" advAuto="0"/>
      <p:bldP spid="2144" grpId="0" animBg="1" advAuto="0"/>
      <p:bldP spid="2145" grpId="0" animBg="1" advAuto="0"/>
      <p:bldP spid="2146" grpId="0" animBg="1" advAuto="0"/>
      <p:bldP spid="2147" grpId="0" animBg="1" advAuto="0"/>
      <p:bldP spid="2148" grpId="0" animBg="1" advAuto="0"/>
      <p:bldP spid="2149" grpId="0" animBg="1" advAuto="0"/>
      <p:bldP spid="2150" grpId="0" animBg="1" advAuto="0"/>
      <p:bldP spid="2151" grpId="0" animBg="1" advAuto="0"/>
      <p:bldP spid="2152" grpId="0" animBg="1" advAuto="0"/>
      <p:bldP spid="2153" grpId="0" animBg="1" advAuto="0"/>
      <p:bldP spid="2154" grpId="0" animBg="1" advAuto="0"/>
      <p:bldP spid="2156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文本框 40"/>
          <p:cNvSpPr txBox="1"/>
          <p:nvPr/>
        </p:nvSpPr>
        <p:spPr>
          <a:xfrm>
            <a:off x="1388277" y="256346"/>
            <a:ext cx="1608110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验收后续计</a:t>
            </a:r>
            <a:r>
              <a:rPr dirty="0"/>
              <a:t>划</a:t>
            </a:r>
          </a:p>
        </p:txBody>
      </p:sp>
      <p:grpSp>
        <p:nvGrpSpPr>
          <p:cNvPr id="2184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2182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2183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2187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2185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86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grpSp>
        <p:nvGrpSpPr>
          <p:cNvPr id="2214" name="组合 3"/>
          <p:cNvGrpSpPr/>
          <p:nvPr/>
        </p:nvGrpSpPr>
        <p:grpSpPr>
          <a:xfrm>
            <a:off x="513268" y="1438582"/>
            <a:ext cx="8477057" cy="3190949"/>
            <a:chOff x="34390" y="114703"/>
            <a:chExt cx="8477055" cy="3190947"/>
          </a:xfrm>
        </p:grpSpPr>
        <p:grpSp>
          <p:nvGrpSpPr>
            <p:cNvPr id="2197" name="组合 9"/>
            <p:cNvGrpSpPr/>
            <p:nvPr/>
          </p:nvGrpSpPr>
          <p:grpSpPr>
            <a:xfrm>
              <a:off x="34390" y="1054026"/>
              <a:ext cx="8047772" cy="1106771"/>
              <a:chOff x="0" y="0"/>
              <a:chExt cx="8047770" cy="1106769"/>
            </a:xfrm>
          </p:grpSpPr>
          <p:sp>
            <p:nvSpPr>
              <p:cNvPr id="2188" name="Straight Connector 31"/>
              <p:cNvSpPr/>
              <p:nvPr/>
            </p:nvSpPr>
            <p:spPr>
              <a:xfrm>
                <a:off x="0" y="562113"/>
                <a:ext cx="8047772" cy="1"/>
              </a:xfrm>
              <a:prstGeom prst="line">
                <a:avLst/>
              </a:prstGeom>
              <a:noFill/>
              <a:ln w="13970" cap="flat">
                <a:solidFill>
                  <a:srgbClr val="808080"/>
                </a:solidFill>
                <a:prstDash val="dash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89" name="Straight Connector 31"/>
              <p:cNvSpPr/>
              <p:nvPr/>
            </p:nvSpPr>
            <p:spPr>
              <a:xfrm flipV="1">
                <a:off x="1049122" y="0"/>
                <a:ext cx="5701" cy="563882"/>
              </a:xfrm>
              <a:prstGeom prst="line">
                <a:avLst/>
              </a:prstGeom>
              <a:noFill/>
              <a:ln w="13970" cap="flat">
                <a:solidFill>
                  <a:srgbClr val="80808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90" name="Oval 5"/>
              <p:cNvSpPr/>
              <p:nvPr/>
            </p:nvSpPr>
            <p:spPr>
              <a:xfrm>
                <a:off x="997424" y="512202"/>
                <a:ext cx="103397" cy="103359"/>
              </a:xfrm>
              <a:prstGeom prst="ellipse">
                <a:avLst/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1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2191" name="Straight Connector 31"/>
              <p:cNvSpPr/>
              <p:nvPr/>
            </p:nvSpPr>
            <p:spPr>
              <a:xfrm flipV="1">
                <a:off x="5061947" y="0"/>
                <a:ext cx="5701" cy="563882"/>
              </a:xfrm>
              <a:prstGeom prst="line">
                <a:avLst/>
              </a:prstGeom>
              <a:noFill/>
              <a:ln w="13970" cap="flat">
                <a:solidFill>
                  <a:srgbClr val="80808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92" name="Oval 5"/>
              <p:cNvSpPr/>
              <p:nvPr/>
            </p:nvSpPr>
            <p:spPr>
              <a:xfrm>
                <a:off x="5010249" y="512202"/>
                <a:ext cx="103397" cy="103359"/>
              </a:xfrm>
              <a:prstGeom prst="ellipse">
                <a:avLst/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1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2193" name="Straight Connector 31"/>
              <p:cNvSpPr/>
              <p:nvPr/>
            </p:nvSpPr>
            <p:spPr>
              <a:xfrm flipV="1">
                <a:off x="3046407" y="542888"/>
                <a:ext cx="5701" cy="563882"/>
              </a:xfrm>
              <a:prstGeom prst="line">
                <a:avLst/>
              </a:prstGeom>
              <a:noFill/>
              <a:ln w="13970" cap="flat">
                <a:solidFill>
                  <a:srgbClr val="80808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94" name="Oval 5"/>
              <p:cNvSpPr/>
              <p:nvPr/>
            </p:nvSpPr>
            <p:spPr>
              <a:xfrm>
                <a:off x="2994709" y="512202"/>
                <a:ext cx="103397" cy="103359"/>
              </a:xfrm>
              <a:prstGeom prst="ellipse">
                <a:avLst/>
              </a:prstGeom>
              <a:solidFill>
                <a:srgbClr val="FE97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1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2195" name="Straight Connector 31"/>
              <p:cNvSpPr/>
              <p:nvPr/>
            </p:nvSpPr>
            <p:spPr>
              <a:xfrm flipV="1">
                <a:off x="7068454" y="542888"/>
                <a:ext cx="5701" cy="563882"/>
              </a:xfrm>
              <a:prstGeom prst="line">
                <a:avLst/>
              </a:prstGeom>
              <a:noFill/>
              <a:ln w="13970" cap="flat">
                <a:solidFill>
                  <a:srgbClr val="80808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96" name="Oval 5"/>
              <p:cNvSpPr/>
              <p:nvPr/>
            </p:nvSpPr>
            <p:spPr>
              <a:xfrm>
                <a:off x="7016757" y="512202"/>
                <a:ext cx="103397" cy="103359"/>
              </a:xfrm>
              <a:prstGeom prst="ellipse">
                <a:avLst/>
              </a:prstGeom>
              <a:solidFill>
                <a:srgbClr val="FE97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1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</p:grpSp>
        <p:sp>
          <p:nvSpPr>
            <p:cNvPr id="2198" name="矩形 19"/>
            <p:cNvSpPr txBox="1"/>
            <p:nvPr/>
          </p:nvSpPr>
          <p:spPr>
            <a:xfrm>
              <a:off x="1876594" y="717773"/>
              <a:ext cx="2704899" cy="828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defTabSz="685782">
                <a:lnSpc>
                  <a:spcPct val="150000"/>
                </a:lnSpc>
                <a:spcBef>
                  <a:spcPts val="500"/>
                </a:spcBef>
                <a:buSzPct val="100000"/>
                <a:buFont typeface="Arial"/>
                <a:buChar char="•"/>
                <a:defRPr sz="9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sz="1600" dirty="0"/>
                <a:t>根据用户要求免费对系统</a:t>
              </a:r>
              <a:endParaRPr lang="en-US" altLang="zh-CN" sz="1600" dirty="0"/>
            </a:p>
            <a:p>
              <a:pPr defTabSz="685782">
                <a:lnSpc>
                  <a:spcPct val="150000"/>
                </a:lnSpc>
                <a:spcBef>
                  <a:spcPts val="500"/>
                </a:spcBef>
                <a:buSzPct val="100000"/>
                <a:defRPr sz="9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sz="1600" dirty="0"/>
                <a:t> </a:t>
              </a:r>
              <a:r>
                <a:rPr lang="zh-CN" altLang="en-US" sz="1600" dirty="0"/>
                <a:t>进行培训和技术支持</a:t>
              </a:r>
              <a:endParaRPr sz="1600" dirty="0"/>
            </a:p>
          </p:txBody>
        </p:sp>
        <p:sp>
          <p:nvSpPr>
            <p:cNvPr id="2199" name="矩形 20"/>
            <p:cNvSpPr txBox="1"/>
            <p:nvPr/>
          </p:nvSpPr>
          <p:spPr>
            <a:xfrm>
              <a:off x="5806546" y="787582"/>
              <a:ext cx="2704899" cy="828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defTabSz="685782">
                <a:lnSpc>
                  <a:spcPct val="150000"/>
                </a:lnSpc>
                <a:spcBef>
                  <a:spcPts val="500"/>
                </a:spcBef>
                <a:buSzPct val="100000"/>
                <a:buFont typeface="Arial"/>
                <a:buChar char="•"/>
                <a:defRPr sz="9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sz="1600" dirty="0"/>
                <a:t>根据合同要求，完成平台</a:t>
              </a:r>
              <a:endParaRPr lang="en-US" altLang="zh-CN" sz="1600" dirty="0"/>
            </a:p>
            <a:p>
              <a:pPr defTabSz="685782">
                <a:lnSpc>
                  <a:spcPct val="150000"/>
                </a:lnSpc>
                <a:spcBef>
                  <a:spcPts val="500"/>
                </a:spcBef>
                <a:buSzPct val="100000"/>
                <a:defRPr sz="9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sz="1600" dirty="0"/>
                <a:t> </a:t>
              </a:r>
              <a:r>
                <a:rPr lang="zh-CN" altLang="en-US" sz="1600" dirty="0"/>
                <a:t>推广等工作</a:t>
              </a:r>
            </a:p>
          </p:txBody>
        </p:sp>
        <p:sp>
          <p:nvSpPr>
            <p:cNvPr id="2200" name="矩形 21"/>
            <p:cNvSpPr txBox="1"/>
            <p:nvPr/>
          </p:nvSpPr>
          <p:spPr>
            <a:xfrm>
              <a:off x="186175" y="1661134"/>
              <a:ext cx="2704899" cy="828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defTabSz="685782">
                <a:lnSpc>
                  <a:spcPct val="150000"/>
                </a:lnSpc>
                <a:spcBef>
                  <a:spcPts val="500"/>
                </a:spcBef>
                <a:buSzPct val="100000"/>
                <a:buFont typeface="Arial"/>
                <a:buChar char="•"/>
                <a:defRPr sz="9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sz="1600" dirty="0"/>
                <a:t>根据审阅专家提出</a:t>
              </a:r>
              <a:endParaRPr lang="en-US" altLang="zh-CN" sz="1600" dirty="0"/>
            </a:p>
            <a:p>
              <a:pPr defTabSz="685782">
                <a:lnSpc>
                  <a:spcPct val="150000"/>
                </a:lnSpc>
                <a:spcBef>
                  <a:spcPts val="500"/>
                </a:spcBef>
                <a:buSzPct val="100000"/>
                <a:defRPr sz="9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sz="1600" dirty="0"/>
                <a:t> </a:t>
              </a:r>
              <a:r>
                <a:rPr lang="zh-CN" altLang="en-US" sz="1600" dirty="0"/>
                <a:t>的问题完善系统</a:t>
              </a:r>
              <a:endParaRPr sz="1600" dirty="0"/>
            </a:p>
          </p:txBody>
        </p:sp>
        <p:sp>
          <p:nvSpPr>
            <p:cNvPr id="2201" name="矩形 22"/>
            <p:cNvSpPr txBox="1"/>
            <p:nvPr/>
          </p:nvSpPr>
          <p:spPr>
            <a:xfrm>
              <a:off x="3813653" y="1946035"/>
              <a:ext cx="2704899" cy="395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defTabSz="685782">
                <a:lnSpc>
                  <a:spcPct val="150000"/>
                </a:lnSpc>
                <a:spcBef>
                  <a:spcPts val="500"/>
                </a:spcBef>
                <a:buSzPct val="100000"/>
                <a:buFont typeface="Arial"/>
                <a:buChar char="•"/>
                <a:defRPr sz="9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sz="1600" dirty="0"/>
                <a:t>做好项目正式运行保障工作</a:t>
              </a:r>
              <a:endParaRPr sz="1600" dirty="0"/>
            </a:p>
          </p:txBody>
        </p:sp>
        <p:grpSp>
          <p:nvGrpSpPr>
            <p:cNvPr id="2204" name="组合 23"/>
            <p:cNvGrpSpPr/>
            <p:nvPr/>
          </p:nvGrpSpPr>
          <p:grpSpPr>
            <a:xfrm>
              <a:off x="517957" y="140719"/>
              <a:ext cx="1069834" cy="1200326"/>
              <a:chOff x="121124" y="140720"/>
              <a:chExt cx="1069833" cy="1200325"/>
            </a:xfrm>
          </p:grpSpPr>
          <p:sp>
            <p:nvSpPr>
              <p:cNvPr id="2202" name="任意多边形 82"/>
              <p:cNvSpPr/>
              <p:nvPr/>
            </p:nvSpPr>
            <p:spPr>
              <a:xfrm rot="3738964">
                <a:off x="176918" y="178113"/>
                <a:ext cx="1014880" cy="1013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7936"/>
                      <a:pt x="1138" y="5189"/>
                      <a:pt x="3163" y="3163"/>
                    </a:cubicBezTo>
                    <a:cubicBezTo>
                      <a:pt x="5189" y="1138"/>
                      <a:pt x="7936" y="0"/>
                      <a:pt x="10800" y="0"/>
                    </a:cubicBezTo>
                    <a:cubicBezTo>
                      <a:pt x="13664" y="0"/>
                      <a:pt x="16411" y="1138"/>
                      <a:pt x="18437" y="3163"/>
                    </a:cubicBezTo>
                    <a:cubicBezTo>
                      <a:pt x="20462" y="5189"/>
                      <a:pt x="21600" y="7936"/>
                      <a:pt x="21600" y="10800"/>
                    </a:cubicBezTo>
                    <a:cubicBezTo>
                      <a:pt x="21600" y="13664"/>
                      <a:pt x="20462" y="16411"/>
                      <a:pt x="18437" y="18437"/>
                    </a:cubicBezTo>
                    <a:cubicBezTo>
                      <a:pt x="16411" y="20462"/>
                      <a:pt x="13664" y="21600"/>
                      <a:pt x="10800" y="21600"/>
                    </a:cubicBezTo>
                    <a:cubicBezTo>
                      <a:pt x="7936" y="21600"/>
                      <a:pt x="5189" y="20462"/>
                      <a:pt x="3163" y="18437"/>
                    </a:cubicBezTo>
                    <a:cubicBezTo>
                      <a:pt x="1138" y="16411"/>
                      <a:pt x="0" y="13664"/>
                      <a:pt x="0" y="10800"/>
                    </a:cubicBez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100">
                    <a:solidFill>
                      <a:srgbClr val="80808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203" name="TextBox 25"/>
              <p:cNvSpPr txBox="1"/>
              <p:nvPr/>
            </p:nvSpPr>
            <p:spPr>
              <a:xfrm>
                <a:off x="121124" y="140720"/>
                <a:ext cx="874595" cy="1200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685782">
                  <a:defRPr sz="21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en-US" dirty="0"/>
                  <a:t>   </a:t>
                </a:r>
                <a:r>
                  <a:rPr lang="en-US" sz="7200" dirty="0"/>
                  <a:t>1</a:t>
                </a:r>
                <a:endParaRPr sz="7200" dirty="0"/>
              </a:p>
            </p:txBody>
          </p:sp>
        </p:grpSp>
        <p:grpSp>
          <p:nvGrpSpPr>
            <p:cNvPr id="2207" name="组合 26"/>
            <p:cNvGrpSpPr/>
            <p:nvPr/>
          </p:nvGrpSpPr>
          <p:grpSpPr>
            <a:xfrm>
              <a:off x="4589737" y="114703"/>
              <a:ext cx="1013199" cy="1200326"/>
              <a:chOff x="177759" y="114704"/>
              <a:chExt cx="1013198" cy="1200325"/>
            </a:xfrm>
          </p:grpSpPr>
          <p:sp>
            <p:nvSpPr>
              <p:cNvPr id="2205" name="任意多边形 82"/>
              <p:cNvSpPr/>
              <p:nvPr/>
            </p:nvSpPr>
            <p:spPr>
              <a:xfrm rot="3738964">
                <a:off x="176918" y="178113"/>
                <a:ext cx="1014880" cy="1013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7936"/>
                      <a:pt x="1138" y="5189"/>
                      <a:pt x="3163" y="3163"/>
                    </a:cubicBezTo>
                    <a:cubicBezTo>
                      <a:pt x="5189" y="1138"/>
                      <a:pt x="7936" y="0"/>
                      <a:pt x="10800" y="0"/>
                    </a:cubicBezTo>
                    <a:cubicBezTo>
                      <a:pt x="13664" y="0"/>
                      <a:pt x="16411" y="1138"/>
                      <a:pt x="18437" y="3163"/>
                    </a:cubicBezTo>
                    <a:cubicBezTo>
                      <a:pt x="20462" y="5189"/>
                      <a:pt x="21600" y="7936"/>
                      <a:pt x="21600" y="10800"/>
                    </a:cubicBezTo>
                    <a:cubicBezTo>
                      <a:pt x="21600" y="13664"/>
                      <a:pt x="20462" y="16411"/>
                      <a:pt x="18437" y="18437"/>
                    </a:cubicBezTo>
                    <a:cubicBezTo>
                      <a:pt x="16411" y="20462"/>
                      <a:pt x="13664" y="21600"/>
                      <a:pt x="10800" y="21600"/>
                    </a:cubicBezTo>
                    <a:cubicBezTo>
                      <a:pt x="7936" y="21600"/>
                      <a:pt x="5189" y="20462"/>
                      <a:pt x="3163" y="18437"/>
                    </a:cubicBezTo>
                    <a:cubicBezTo>
                      <a:pt x="1138" y="16411"/>
                      <a:pt x="0" y="13664"/>
                      <a:pt x="0" y="10800"/>
                    </a:cubicBez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100">
                    <a:solidFill>
                      <a:srgbClr val="80808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206" name="TextBox 28"/>
              <p:cNvSpPr txBox="1"/>
              <p:nvPr/>
            </p:nvSpPr>
            <p:spPr>
              <a:xfrm>
                <a:off x="195364" y="114704"/>
                <a:ext cx="874595" cy="1200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685782">
                  <a:defRPr sz="21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en-US" dirty="0"/>
                  <a:t>   </a:t>
                </a:r>
                <a:r>
                  <a:rPr lang="en-US" sz="7200" dirty="0"/>
                  <a:t>3</a:t>
                </a:r>
                <a:endParaRPr sz="7200" dirty="0"/>
              </a:p>
            </p:txBody>
          </p:sp>
        </p:grpSp>
        <p:grpSp>
          <p:nvGrpSpPr>
            <p:cNvPr id="2210" name="组合 29"/>
            <p:cNvGrpSpPr/>
            <p:nvPr/>
          </p:nvGrpSpPr>
          <p:grpSpPr>
            <a:xfrm>
              <a:off x="2544037" y="2105324"/>
              <a:ext cx="1043359" cy="1200326"/>
              <a:chOff x="147599" y="134373"/>
              <a:chExt cx="1043358" cy="1200325"/>
            </a:xfrm>
          </p:grpSpPr>
          <p:sp>
            <p:nvSpPr>
              <p:cNvPr id="2208" name="任意多边形 82"/>
              <p:cNvSpPr/>
              <p:nvPr/>
            </p:nvSpPr>
            <p:spPr>
              <a:xfrm rot="3738964">
                <a:off x="176918" y="178113"/>
                <a:ext cx="1014880" cy="1013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7936"/>
                      <a:pt x="1138" y="5189"/>
                      <a:pt x="3163" y="3163"/>
                    </a:cubicBezTo>
                    <a:cubicBezTo>
                      <a:pt x="5189" y="1138"/>
                      <a:pt x="7936" y="0"/>
                      <a:pt x="10800" y="0"/>
                    </a:cubicBezTo>
                    <a:cubicBezTo>
                      <a:pt x="13664" y="0"/>
                      <a:pt x="16411" y="1138"/>
                      <a:pt x="18437" y="3163"/>
                    </a:cubicBezTo>
                    <a:cubicBezTo>
                      <a:pt x="20462" y="5189"/>
                      <a:pt x="21600" y="7936"/>
                      <a:pt x="21600" y="10800"/>
                    </a:cubicBezTo>
                    <a:cubicBezTo>
                      <a:pt x="21600" y="13664"/>
                      <a:pt x="20462" y="16411"/>
                      <a:pt x="18437" y="18437"/>
                    </a:cubicBezTo>
                    <a:cubicBezTo>
                      <a:pt x="16411" y="20462"/>
                      <a:pt x="13664" y="21600"/>
                      <a:pt x="10800" y="21600"/>
                    </a:cubicBezTo>
                    <a:cubicBezTo>
                      <a:pt x="7936" y="21600"/>
                      <a:pt x="5189" y="20462"/>
                      <a:pt x="3163" y="18437"/>
                    </a:cubicBezTo>
                    <a:cubicBezTo>
                      <a:pt x="1138" y="16411"/>
                      <a:pt x="0" y="13664"/>
                      <a:pt x="0" y="10800"/>
                    </a:cubicBez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E97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100">
                    <a:solidFill>
                      <a:srgbClr val="80808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209" name="TextBox 31"/>
              <p:cNvSpPr txBox="1"/>
              <p:nvPr/>
            </p:nvSpPr>
            <p:spPr>
              <a:xfrm>
                <a:off x="147599" y="134373"/>
                <a:ext cx="874595" cy="1200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685782">
                  <a:defRPr sz="21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en-US" dirty="0"/>
                  <a:t>   </a:t>
                </a:r>
                <a:r>
                  <a:rPr lang="en-US" sz="7200" dirty="0"/>
                  <a:t>2</a:t>
                </a:r>
                <a:endParaRPr sz="7200" dirty="0"/>
              </a:p>
            </p:txBody>
          </p:sp>
        </p:grpSp>
        <p:grpSp>
          <p:nvGrpSpPr>
            <p:cNvPr id="2213" name="组合 32"/>
            <p:cNvGrpSpPr/>
            <p:nvPr/>
          </p:nvGrpSpPr>
          <p:grpSpPr>
            <a:xfrm>
              <a:off x="6521430" y="2069449"/>
              <a:ext cx="1085483" cy="1200326"/>
              <a:chOff x="105475" y="98498"/>
              <a:chExt cx="1085482" cy="1200325"/>
            </a:xfrm>
          </p:grpSpPr>
          <p:sp>
            <p:nvSpPr>
              <p:cNvPr id="2211" name="任意多边形 82"/>
              <p:cNvSpPr/>
              <p:nvPr/>
            </p:nvSpPr>
            <p:spPr>
              <a:xfrm rot="3738964">
                <a:off x="176918" y="178113"/>
                <a:ext cx="1014880" cy="1013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7936"/>
                      <a:pt x="1138" y="5189"/>
                      <a:pt x="3163" y="3163"/>
                    </a:cubicBezTo>
                    <a:cubicBezTo>
                      <a:pt x="5189" y="1138"/>
                      <a:pt x="7936" y="0"/>
                      <a:pt x="10800" y="0"/>
                    </a:cubicBezTo>
                    <a:cubicBezTo>
                      <a:pt x="13664" y="0"/>
                      <a:pt x="16411" y="1138"/>
                      <a:pt x="18437" y="3163"/>
                    </a:cubicBezTo>
                    <a:cubicBezTo>
                      <a:pt x="20462" y="5189"/>
                      <a:pt x="21600" y="7936"/>
                      <a:pt x="21600" y="10800"/>
                    </a:cubicBezTo>
                    <a:cubicBezTo>
                      <a:pt x="21600" y="13664"/>
                      <a:pt x="20462" y="16411"/>
                      <a:pt x="18437" y="18437"/>
                    </a:cubicBezTo>
                    <a:cubicBezTo>
                      <a:pt x="16411" y="20462"/>
                      <a:pt x="13664" y="21600"/>
                      <a:pt x="10800" y="21600"/>
                    </a:cubicBezTo>
                    <a:cubicBezTo>
                      <a:pt x="7936" y="21600"/>
                      <a:pt x="5189" y="20462"/>
                      <a:pt x="3163" y="18437"/>
                    </a:cubicBezTo>
                    <a:cubicBezTo>
                      <a:pt x="1138" y="16411"/>
                      <a:pt x="0" y="13664"/>
                      <a:pt x="0" y="10800"/>
                    </a:cubicBez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E97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100">
                    <a:solidFill>
                      <a:srgbClr val="80808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212" name="TextBox 34"/>
              <p:cNvSpPr txBox="1"/>
              <p:nvPr/>
            </p:nvSpPr>
            <p:spPr>
              <a:xfrm>
                <a:off x="105475" y="98498"/>
                <a:ext cx="874595" cy="1200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685782">
                  <a:defRPr sz="21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en-US" dirty="0"/>
                  <a:t>   </a:t>
                </a:r>
                <a:r>
                  <a:rPr lang="en-US" sz="7200" dirty="0"/>
                  <a:t>4</a:t>
                </a:r>
                <a:endParaRPr sz="720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" grpId="0" animBg="1" advAuto="0"/>
      <p:bldP spid="2184" grpId="0" animBg="1" advAuto="0"/>
      <p:bldP spid="2187" grpId="0" animBg="1" advAuto="0"/>
      <p:bldP spid="2214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矩形 7"/>
          <p:cNvSpPr/>
          <p:nvPr/>
        </p:nvSpPr>
        <p:spPr>
          <a:xfrm>
            <a:off x="1338097" y="1320952"/>
            <a:ext cx="6451307" cy="3131624"/>
          </a:xfrm>
          <a:prstGeom prst="rect">
            <a:avLst/>
          </a:prstGeom>
          <a:solidFill>
            <a:srgbClr val="00B0F0">
              <a:alpha val="6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9" name="前言"/>
          <p:cNvSpPr txBox="1"/>
          <p:nvPr/>
        </p:nvSpPr>
        <p:spPr>
          <a:xfrm>
            <a:off x="3031876" y="581037"/>
            <a:ext cx="3230242" cy="62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03" tIns="45703" rIns="45703" bIns="45703">
            <a:spAutoFit/>
          </a:bodyPr>
          <a:lstStyle/>
          <a:p>
            <a:pPr algn="ctr" defTabSz="685782">
              <a:defRPr sz="3000" b="1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结语 /  </a:t>
            </a:r>
            <a:r>
              <a:rPr b="0">
                <a:latin typeface="Impact MT Std"/>
                <a:ea typeface="Impact MT Std"/>
                <a:cs typeface="Impact MT Std"/>
                <a:sym typeface="Impact MT Std"/>
              </a:rPr>
              <a:t>SUMMARY</a:t>
            </a:r>
          </a:p>
        </p:txBody>
      </p:sp>
      <p:sp>
        <p:nvSpPr>
          <p:cNvPr id="2270" name="TextBox 504"/>
          <p:cNvSpPr txBox="1"/>
          <p:nvPr/>
        </p:nvSpPr>
        <p:spPr>
          <a:xfrm>
            <a:off x="1806056" y="1482932"/>
            <a:ext cx="5509331" cy="314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/>
          <a:p>
            <a:pPr algn="just" defTabSz="685782">
              <a:lnSpc>
                <a:spcPct val="150000"/>
              </a:lnSpc>
              <a:spcBef>
                <a:spcPts val="900"/>
              </a:spcBef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首先</a:t>
            </a:r>
            <a:r>
              <a:rPr lang="zh-CN" altLang="en-US" sz="1400" dirty="0"/>
              <a:t>感谢您在百忙之中审阅报告，岁月流转，时光飞逝，转眼间</a:t>
            </a:r>
            <a:r>
              <a:rPr lang="en-US" altLang="zh-CN" sz="1400" dirty="0"/>
              <a:t>2022</a:t>
            </a:r>
            <a:r>
              <a:rPr lang="zh-CN" altLang="en-US" sz="1400" dirty="0"/>
              <a:t>年春季学期的学习又接近尾声。回首这一学期，经过老师淳淳教诲和开发小组成员的共同努力，微信点餐小程序项目开发过程虽然充满未知、困难、艰辛，但是最终还是按照计划完成了此项目。组员们也对项目管理有了系统的认知，学到了很多知识。站在学期的末尾，我们将继续保持终身学习的态度，汲取经验，摒弃不足，满怀信心，以更清醒的头脑、更旺盛的斗志、更奋发的姿态和更充沛的干劲，向我们的既定目标进发！</a:t>
            </a:r>
          </a:p>
          <a:p>
            <a:pPr algn="just" defTabSz="685782">
              <a:lnSpc>
                <a:spcPct val="150000"/>
              </a:lnSpc>
              <a:spcBef>
                <a:spcPts val="900"/>
              </a:spcBef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1400" dirty="0"/>
          </a:p>
        </p:txBody>
      </p:sp>
      <p:grpSp>
        <p:nvGrpSpPr>
          <p:cNvPr id="2275" name="组合 12"/>
          <p:cNvGrpSpPr/>
          <p:nvPr/>
        </p:nvGrpSpPr>
        <p:grpSpPr>
          <a:xfrm>
            <a:off x="-1148524" y="-1962853"/>
            <a:ext cx="4875445" cy="3826636"/>
            <a:chOff x="0" y="0"/>
            <a:chExt cx="4875444" cy="3826635"/>
          </a:xfrm>
        </p:grpSpPr>
        <p:sp>
          <p:nvSpPr>
            <p:cNvPr id="2271" name="任意多边形 83"/>
            <p:cNvSpPr/>
            <p:nvPr/>
          </p:nvSpPr>
          <p:spPr>
            <a:xfrm rot="5577237">
              <a:off x="58342" y="976408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72" name="任意多边形 83"/>
            <p:cNvSpPr/>
            <p:nvPr/>
          </p:nvSpPr>
          <p:spPr>
            <a:xfrm rot="5577237">
              <a:off x="1453833" y="366453"/>
              <a:ext cx="2777967" cy="2773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73" name="任意多边形 83"/>
            <p:cNvSpPr/>
            <p:nvPr/>
          </p:nvSpPr>
          <p:spPr>
            <a:xfrm rot="5577237">
              <a:off x="2413711" y="62218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74" name="任意多边形 83"/>
            <p:cNvSpPr/>
            <p:nvPr/>
          </p:nvSpPr>
          <p:spPr>
            <a:xfrm rot="7001937">
              <a:off x="474126" y="576024"/>
              <a:ext cx="2777967" cy="2773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280" name="组合 4"/>
          <p:cNvGrpSpPr/>
          <p:nvPr/>
        </p:nvGrpSpPr>
        <p:grpSpPr>
          <a:xfrm>
            <a:off x="5425248" y="3282172"/>
            <a:ext cx="4875445" cy="3826637"/>
            <a:chOff x="0" y="0"/>
            <a:chExt cx="4875443" cy="3826635"/>
          </a:xfrm>
        </p:grpSpPr>
        <p:sp>
          <p:nvSpPr>
            <p:cNvPr id="2276" name="任意多边形 83"/>
            <p:cNvSpPr/>
            <p:nvPr/>
          </p:nvSpPr>
          <p:spPr>
            <a:xfrm rot="16377237">
              <a:off x="2413711" y="450817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77" name="任意多边形 83"/>
            <p:cNvSpPr/>
            <p:nvPr/>
          </p:nvSpPr>
          <p:spPr>
            <a:xfrm rot="16377237">
              <a:off x="643644" y="686818"/>
              <a:ext cx="2777967" cy="277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78" name="任意多边形 83"/>
            <p:cNvSpPr/>
            <p:nvPr/>
          </p:nvSpPr>
          <p:spPr>
            <a:xfrm rot="16377237">
              <a:off x="58342" y="1365007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79" name="任意多边形 83"/>
            <p:cNvSpPr/>
            <p:nvPr/>
          </p:nvSpPr>
          <p:spPr>
            <a:xfrm rot="17801937">
              <a:off x="1623351" y="477247"/>
              <a:ext cx="2777967" cy="277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8" grpId="3" animBg="1" advAuto="0"/>
      <p:bldP spid="2269" grpId="4" animBg="1" advAuto="0"/>
      <p:bldP spid="2270" grpId="5" animBg="1" advAuto="0"/>
      <p:bldP spid="2275" grpId="1" animBg="1" advAuto="0"/>
      <p:bldP spid="2280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6" name="组合 182"/>
          <p:cNvGrpSpPr/>
          <p:nvPr/>
        </p:nvGrpSpPr>
        <p:grpSpPr>
          <a:xfrm>
            <a:off x="-1148524" y="-1962853"/>
            <a:ext cx="4875445" cy="3826636"/>
            <a:chOff x="0" y="0"/>
            <a:chExt cx="4875444" cy="3826635"/>
          </a:xfrm>
        </p:grpSpPr>
        <p:sp>
          <p:nvSpPr>
            <p:cNvPr id="2282" name="任意多边形 83"/>
            <p:cNvSpPr/>
            <p:nvPr/>
          </p:nvSpPr>
          <p:spPr>
            <a:xfrm rot="5577237">
              <a:off x="58342" y="976408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83" name="任意多边形 83"/>
            <p:cNvSpPr/>
            <p:nvPr/>
          </p:nvSpPr>
          <p:spPr>
            <a:xfrm rot="5577237">
              <a:off x="1453833" y="366453"/>
              <a:ext cx="2777967" cy="2773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84" name="任意多边形 83"/>
            <p:cNvSpPr/>
            <p:nvPr/>
          </p:nvSpPr>
          <p:spPr>
            <a:xfrm rot="5577237">
              <a:off x="2413711" y="62218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85" name="任意多边形 83"/>
            <p:cNvSpPr/>
            <p:nvPr/>
          </p:nvSpPr>
          <p:spPr>
            <a:xfrm rot="7001937">
              <a:off x="474126" y="576024"/>
              <a:ext cx="2777967" cy="2773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291" name="组合 1"/>
          <p:cNvGrpSpPr/>
          <p:nvPr/>
        </p:nvGrpSpPr>
        <p:grpSpPr>
          <a:xfrm>
            <a:off x="5425248" y="3282172"/>
            <a:ext cx="4875445" cy="3826637"/>
            <a:chOff x="0" y="0"/>
            <a:chExt cx="4875443" cy="3826635"/>
          </a:xfrm>
        </p:grpSpPr>
        <p:sp>
          <p:nvSpPr>
            <p:cNvPr id="2287" name="任意多边形 83"/>
            <p:cNvSpPr/>
            <p:nvPr/>
          </p:nvSpPr>
          <p:spPr>
            <a:xfrm rot="16377237">
              <a:off x="2413711" y="450817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88" name="任意多边形 83"/>
            <p:cNvSpPr/>
            <p:nvPr/>
          </p:nvSpPr>
          <p:spPr>
            <a:xfrm rot="16377237">
              <a:off x="643644" y="686818"/>
              <a:ext cx="2777967" cy="277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89" name="任意多边形 83"/>
            <p:cNvSpPr/>
            <p:nvPr/>
          </p:nvSpPr>
          <p:spPr>
            <a:xfrm rot="16377237">
              <a:off x="58342" y="1365007"/>
              <a:ext cx="2403391" cy="23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90" name="任意多边形 83"/>
            <p:cNvSpPr/>
            <p:nvPr/>
          </p:nvSpPr>
          <p:spPr>
            <a:xfrm rot="17801937">
              <a:off x="1623351" y="477247"/>
              <a:ext cx="2777967" cy="277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292" name="任意多边形 83"/>
          <p:cNvSpPr/>
          <p:nvPr/>
        </p:nvSpPr>
        <p:spPr>
          <a:xfrm rot="16377237">
            <a:off x="2160071" y="1144131"/>
            <a:ext cx="1217870" cy="121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3" name="任意多边形 83"/>
          <p:cNvSpPr/>
          <p:nvPr/>
        </p:nvSpPr>
        <p:spPr>
          <a:xfrm rot="16377237">
            <a:off x="2867710" y="2399908"/>
            <a:ext cx="1214662" cy="1212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4" name="任意多边形 83"/>
          <p:cNvSpPr/>
          <p:nvPr/>
        </p:nvSpPr>
        <p:spPr>
          <a:xfrm rot="16377237">
            <a:off x="1171543" y="1564460"/>
            <a:ext cx="1407679" cy="1405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5" name="任意多边形 83"/>
          <p:cNvSpPr/>
          <p:nvPr/>
        </p:nvSpPr>
        <p:spPr>
          <a:xfrm rot="16377237">
            <a:off x="1882080" y="1507408"/>
            <a:ext cx="1977577" cy="197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6" name="任意多边形 83"/>
          <p:cNvSpPr/>
          <p:nvPr/>
        </p:nvSpPr>
        <p:spPr>
          <a:xfrm rot="5222763" flipH="1">
            <a:off x="3525043" y="1190308"/>
            <a:ext cx="292864" cy="292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7" name="任意多边形 83"/>
          <p:cNvSpPr/>
          <p:nvPr/>
        </p:nvSpPr>
        <p:spPr>
          <a:xfrm rot="16377237">
            <a:off x="3849833" y="1510375"/>
            <a:ext cx="346113" cy="345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8" name="任意多边形 83"/>
          <p:cNvSpPr/>
          <p:nvPr/>
        </p:nvSpPr>
        <p:spPr>
          <a:xfrm rot="16377237">
            <a:off x="1648083" y="2565957"/>
            <a:ext cx="1214662" cy="1212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9" name="任意多边形 83"/>
          <p:cNvSpPr/>
          <p:nvPr/>
        </p:nvSpPr>
        <p:spPr>
          <a:xfrm rot="5222763" flipH="1">
            <a:off x="1955436" y="4124535"/>
            <a:ext cx="292864" cy="292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0" name="任意多边形 83"/>
          <p:cNvSpPr/>
          <p:nvPr/>
        </p:nvSpPr>
        <p:spPr>
          <a:xfrm rot="16377237">
            <a:off x="1264067" y="3738548"/>
            <a:ext cx="346113" cy="345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1" name="TextBox 171"/>
          <p:cNvSpPr txBox="1"/>
          <p:nvPr/>
        </p:nvSpPr>
        <p:spPr>
          <a:xfrm>
            <a:off x="1901429" y="2030258"/>
            <a:ext cx="1940000" cy="906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5500" b="1" spc="-225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202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303" name="TextBox 42"/>
          <p:cNvSpPr txBox="1"/>
          <p:nvPr/>
        </p:nvSpPr>
        <p:spPr>
          <a:xfrm>
            <a:off x="4629508" y="1612468"/>
            <a:ext cx="4067636" cy="1643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/>
          <a:p>
            <a:pPr defTabSz="685782">
              <a:defRPr sz="4500" b="1">
                <a:solidFill>
                  <a:srgbClr val="00B0F0"/>
                </a:solidFill>
                <a:latin typeface="Impact MT Std"/>
                <a:ea typeface="Impact MT Std"/>
                <a:cs typeface="Impact MT Std"/>
                <a:sym typeface="Impact MT Std"/>
              </a:defRPr>
            </a:pPr>
            <a:r>
              <a:t>THANK YOU</a:t>
            </a:r>
            <a:endParaRPr sz="5400" spc="225">
              <a:latin typeface="微软雅黑"/>
              <a:ea typeface="微软雅黑"/>
              <a:cs typeface="微软雅黑"/>
              <a:sym typeface="微软雅黑"/>
            </a:endParaRPr>
          </a:p>
          <a:p>
            <a:pPr defTabSz="685782">
              <a:defRPr sz="5000" b="1" spc="225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2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25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1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5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2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75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2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30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30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1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425"/>
                            </p:stCondLst>
                            <p:childTnLst>
                              <p:par>
                                <p:cTn id="50" presetID="23" presetClass="entr" presetSubtype="16" fill="hold" grpId="10" nodeType="afterEffect">
                                  <p:stCondLst>
                                    <p:cond delay="3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750"/>
                            </p:stCondLst>
                            <p:childTnLst>
                              <p:par>
                                <p:cTn id="55" presetID="23" presetClass="entr" presetSubtype="16" fill="hold" grpId="11" nodeType="afterEffect">
                                  <p:stCondLst>
                                    <p:cond delay="1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875"/>
                            </p:stCondLst>
                            <p:childTnLst>
                              <p:par>
                                <p:cTn id="60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875"/>
                            </p:stCondLst>
                            <p:childTnLst>
                              <p:par>
                                <p:cTn id="64" presetID="2" presetClass="entr" presetSubtype="1" fill="hold" grpId="13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" grpId="1" animBg="1" advAuto="0"/>
      <p:bldP spid="2291" grpId="2" animBg="1" advAuto="0"/>
      <p:bldP spid="2292" grpId="3" animBg="1" advAuto="0"/>
      <p:bldP spid="2293" grpId="4" animBg="1" advAuto="0"/>
      <p:bldP spid="2294" grpId="5" animBg="1" advAuto="0"/>
      <p:bldP spid="2295" grpId="6" animBg="1" advAuto="0"/>
      <p:bldP spid="2296" grpId="7" animBg="1" advAuto="0"/>
      <p:bldP spid="2297" grpId="8" animBg="1" advAuto="0"/>
      <p:bldP spid="2298" grpId="9" animBg="1" advAuto="0"/>
      <p:bldP spid="2299" grpId="10" animBg="1" advAuto="0"/>
      <p:bldP spid="2300" grpId="11" animBg="1" advAuto="0"/>
      <p:bldP spid="2301" grpId="12" animBg="1" advAuto="0"/>
      <p:bldP spid="2303" grpId="1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任意多边形 83"/>
          <p:cNvSpPr/>
          <p:nvPr/>
        </p:nvSpPr>
        <p:spPr>
          <a:xfrm rot="16377237">
            <a:off x="4127554" y="739011"/>
            <a:ext cx="755450" cy="75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99" name="任意多边形 83"/>
          <p:cNvSpPr/>
          <p:nvPr/>
        </p:nvSpPr>
        <p:spPr>
          <a:xfrm rot="16377237">
            <a:off x="4834584" y="1994181"/>
            <a:ext cx="753460" cy="752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0" name="任意多边形 83"/>
          <p:cNvSpPr/>
          <p:nvPr/>
        </p:nvSpPr>
        <p:spPr>
          <a:xfrm rot="16377237">
            <a:off x="3175060" y="1195315"/>
            <a:ext cx="873190" cy="87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1" name="任意多边形 83"/>
          <p:cNvSpPr/>
          <p:nvPr/>
        </p:nvSpPr>
        <p:spPr>
          <a:xfrm rot="16377237">
            <a:off x="3993792" y="1246280"/>
            <a:ext cx="1226699" cy="122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2" name="任意多边形 83"/>
          <p:cNvSpPr/>
          <p:nvPr/>
        </p:nvSpPr>
        <p:spPr>
          <a:xfrm rot="5222763" flipH="1">
            <a:off x="5329163" y="777976"/>
            <a:ext cx="181666" cy="18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3" name="任意多边形 83"/>
          <p:cNvSpPr/>
          <p:nvPr/>
        </p:nvSpPr>
        <p:spPr>
          <a:xfrm rot="16377237">
            <a:off x="5520454" y="1107366"/>
            <a:ext cx="214696" cy="214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4" name="任意多边形 83"/>
          <p:cNvSpPr/>
          <p:nvPr/>
        </p:nvSpPr>
        <p:spPr>
          <a:xfrm rot="16377237">
            <a:off x="3614958" y="2160230"/>
            <a:ext cx="753460" cy="752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5" name="任意多边形 83"/>
          <p:cNvSpPr/>
          <p:nvPr/>
        </p:nvSpPr>
        <p:spPr>
          <a:xfrm rot="5222763" flipH="1">
            <a:off x="3451905" y="2841259"/>
            <a:ext cx="181666" cy="181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6" name="任意多边形 83"/>
          <p:cNvSpPr/>
          <p:nvPr/>
        </p:nvSpPr>
        <p:spPr>
          <a:xfrm rot="16377237">
            <a:off x="3046508" y="2487468"/>
            <a:ext cx="214696" cy="214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7" name="TextBox 34"/>
          <p:cNvSpPr txBox="1"/>
          <p:nvPr/>
        </p:nvSpPr>
        <p:spPr>
          <a:xfrm>
            <a:off x="4006008" y="1378617"/>
            <a:ext cx="1203390" cy="89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5400" b="1" spc="-225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</a:t>
            </a:r>
          </a:p>
        </p:txBody>
      </p:sp>
      <p:sp>
        <p:nvSpPr>
          <p:cNvPr id="1508" name="矩形 69"/>
          <p:cNvSpPr txBox="1"/>
          <p:nvPr/>
        </p:nvSpPr>
        <p:spPr>
          <a:xfrm>
            <a:off x="2640746" y="3199926"/>
            <a:ext cx="3853310" cy="62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3600" b="1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项目演示</a:t>
            </a:r>
            <a:endParaRPr dirty="0"/>
          </a:p>
        </p:txBody>
      </p:sp>
      <p:sp>
        <p:nvSpPr>
          <p:cNvPr id="1509" name="直接连接符 37"/>
          <p:cNvSpPr/>
          <p:nvPr/>
        </p:nvSpPr>
        <p:spPr>
          <a:xfrm>
            <a:off x="1920739" y="3629500"/>
            <a:ext cx="1092341" cy="2"/>
          </a:xfrm>
          <a:prstGeom prst="line">
            <a:avLst/>
          </a:prstGeom>
          <a:ln>
            <a:solidFill>
              <a:srgbClr val="00B0F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0" name="直接连接符 38"/>
          <p:cNvSpPr/>
          <p:nvPr/>
        </p:nvSpPr>
        <p:spPr>
          <a:xfrm>
            <a:off x="6107002" y="3629500"/>
            <a:ext cx="1034850" cy="2"/>
          </a:xfrm>
          <a:prstGeom prst="line">
            <a:avLst/>
          </a:prstGeom>
          <a:ln>
            <a:solidFill>
              <a:srgbClr val="00B0F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1" name="矩形 15"/>
          <p:cNvSpPr txBox="1"/>
          <p:nvPr/>
        </p:nvSpPr>
        <p:spPr>
          <a:xfrm>
            <a:off x="2364336" y="3889504"/>
            <a:ext cx="932291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1515" name="矩形 19"/>
          <p:cNvSpPr txBox="1"/>
          <p:nvPr/>
        </p:nvSpPr>
        <p:spPr>
          <a:xfrm>
            <a:off x="4033830" y="3889504"/>
            <a:ext cx="932291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效果演示</a:t>
            </a:r>
            <a:endParaRPr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CEFDD5-87BE-D680-0D6A-3474B9365342}"/>
              </a:ext>
            </a:extLst>
          </p:cNvPr>
          <p:cNvSpPr txBox="1"/>
          <p:nvPr/>
        </p:nvSpPr>
        <p:spPr>
          <a:xfrm>
            <a:off x="5703324" y="3873315"/>
            <a:ext cx="932291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实操演示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5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5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750"/>
                            </p:stCondLst>
                            <p:childTnLst>
                              <p:par>
                                <p:cTn id="50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3" presetClass="entr" presetSubtype="3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23" presetClass="entr" presetSubtype="32" fill="hold" grpId="18" nodeType="afterEffect">
                                  <p:stCondLst>
                                    <p:cond delay="16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650"/>
                            </p:stCondLst>
                            <p:childTnLst>
                              <p:par>
                                <p:cTn id="77" presetID="23" presetClass="entr" presetSubtype="32" fill="hold" grpId="0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8" grpId="1" animBg="1" advAuto="0"/>
      <p:bldP spid="1499" grpId="2" animBg="1" advAuto="0"/>
      <p:bldP spid="1500" grpId="3" animBg="1" advAuto="0"/>
      <p:bldP spid="1501" grpId="4" animBg="1" advAuto="0"/>
      <p:bldP spid="1502" grpId="5" animBg="1" advAuto="0"/>
      <p:bldP spid="1503" grpId="6" animBg="1" advAuto="0"/>
      <p:bldP spid="1504" grpId="7" animBg="1" advAuto="0"/>
      <p:bldP spid="1505" grpId="8" animBg="1" advAuto="0"/>
      <p:bldP spid="1506" grpId="9" animBg="1" advAuto="0"/>
      <p:bldP spid="1507" grpId="10" animBg="1" advAuto="0"/>
      <p:bldP spid="1508" grpId="13" animBg="1" advAuto="0"/>
      <p:bldP spid="1509" grpId="11" animBg="1" advAuto="0"/>
      <p:bldP spid="1510" grpId="12" animBg="1" advAuto="0"/>
      <p:bldP spid="1511" grpId="14" animBg="1" advAuto="0"/>
      <p:bldP spid="1515" grpId="18" animBg="1" advAuto="0"/>
      <p:bldP spid="23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文本框 40"/>
          <p:cNvSpPr txBox="1"/>
          <p:nvPr/>
        </p:nvSpPr>
        <p:spPr>
          <a:xfrm>
            <a:off x="1388277" y="256346"/>
            <a:ext cx="1605259" cy="42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项目基本概述</a:t>
            </a:r>
          </a:p>
        </p:txBody>
      </p:sp>
      <p:grpSp>
        <p:nvGrpSpPr>
          <p:cNvPr id="1520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518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519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523" name="组合 6"/>
          <p:cNvGrpSpPr/>
          <p:nvPr/>
        </p:nvGrpSpPr>
        <p:grpSpPr>
          <a:xfrm>
            <a:off x="533045" y="149439"/>
            <a:ext cx="901087" cy="595074"/>
            <a:chOff x="0" y="0"/>
            <a:chExt cx="901085" cy="595073"/>
          </a:xfrm>
        </p:grpSpPr>
        <p:sp>
          <p:nvSpPr>
            <p:cNvPr id="1521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2" name="TextBox 8"/>
            <p:cNvSpPr txBox="1"/>
            <p:nvPr/>
          </p:nvSpPr>
          <p:spPr>
            <a:xfrm>
              <a:off x="0" y="45792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524" name="Freeform 6"/>
          <p:cNvSpPr/>
          <p:nvPr/>
        </p:nvSpPr>
        <p:spPr>
          <a:xfrm flipH="1">
            <a:off x="2288372" y="4302960"/>
            <a:ext cx="670489" cy="144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83" y="0"/>
                </a:moveTo>
                <a:cubicBezTo>
                  <a:pt x="2817" y="0"/>
                  <a:pt x="2817" y="0"/>
                  <a:pt x="2817" y="0"/>
                </a:cubicBezTo>
                <a:cubicBezTo>
                  <a:pt x="939" y="0"/>
                  <a:pt x="0" y="4320"/>
                  <a:pt x="0" y="8640"/>
                </a:cubicBezTo>
                <a:cubicBezTo>
                  <a:pt x="0" y="17280"/>
                  <a:pt x="939" y="21600"/>
                  <a:pt x="2817" y="21600"/>
                </a:cubicBezTo>
                <a:cubicBezTo>
                  <a:pt x="18783" y="21600"/>
                  <a:pt x="18783" y="21600"/>
                  <a:pt x="18783" y="21600"/>
                </a:cubicBezTo>
                <a:cubicBezTo>
                  <a:pt x="20661" y="21600"/>
                  <a:pt x="21600" y="17280"/>
                  <a:pt x="21600" y="8640"/>
                </a:cubicBezTo>
                <a:cubicBezTo>
                  <a:pt x="21600" y="4320"/>
                  <a:pt x="20661" y="0"/>
                  <a:pt x="18783" y="0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000"/>
            </a:pPr>
            <a:endParaRPr/>
          </a:p>
        </p:txBody>
      </p:sp>
      <p:sp>
        <p:nvSpPr>
          <p:cNvPr id="1525" name="Freeform 24"/>
          <p:cNvSpPr/>
          <p:nvPr/>
        </p:nvSpPr>
        <p:spPr>
          <a:xfrm flipH="1">
            <a:off x="2112635" y="4005146"/>
            <a:ext cx="1021964" cy="297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438"/>
                </a:lnTo>
                <a:cubicBezTo>
                  <a:pt x="21600" y="13021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3021"/>
                  <a:pt x="0" y="2438"/>
                </a:cubicBezTo>
                <a:lnTo>
                  <a:pt x="0" y="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6" name="Freeform 25"/>
          <p:cNvSpPr/>
          <p:nvPr/>
        </p:nvSpPr>
        <p:spPr>
          <a:xfrm flipH="1">
            <a:off x="2395675" y="4507264"/>
            <a:ext cx="455885" cy="9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81" y="448"/>
                </a:lnTo>
                <a:cubicBezTo>
                  <a:pt x="20555" y="12520"/>
                  <a:pt x="16118" y="21600"/>
                  <a:pt x="10800" y="21600"/>
                </a:cubicBezTo>
                <a:cubicBezTo>
                  <a:pt x="5482" y="21600"/>
                  <a:pt x="1045" y="12520"/>
                  <a:pt x="19" y="44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7" name="Freeform 5"/>
          <p:cNvSpPr/>
          <p:nvPr/>
        </p:nvSpPr>
        <p:spPr>
          <a:xfrm>
            <a:off x="2541605" y="3429720"/>
            <a:ext cx="133368" cy="394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17619"/>
                </a:moveTo>
                <a:lnTo>
                  <a:pt x="8486" y="21600"/>
                </a:lnTo>
                <a:lnTo>
                  <a:pt x="2893" y="21404"/>
                </a:lnTo>
                <a:lnTo>
                  <a:pt x="0" y="17032"/>
                </a:lnTo>
                <a:lnTo>
                  <a:pt x="6750" y="0"/>
                </a:lnTo>
                <a:lnTo>
                  <a:pt x="21600" y="718"/>
                </a:lnTo>
                <a:lnTo>
                  <a:pt x="14850" y="17619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28" name="Freeform 6"/>
          <p:cNvSpPr/>
          <p:nvPr/>
        </p:nvSpPr>
        <p:spPr>
          <a:xfrm>
            <a:off x="2582600" y="3366992"/>
            <a:ext cx="98960" cy="111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19750" extrusionOk="0">
                <a:moveTo>
                  <a:pt x="18979" y="12676"/>
                </a:moveTo>
                <a:cubicBezTo>
                  <a:pt x="18304" y="17054"/>
                  <a:pt x="13579" y="20265"/>
                  <a:pt x="8516" y="19681"/>
                </a:cubicBezTo>
                <a:cubicBezTo>
                  <a:pt x="8179" y="19681"/>
                  <a:pt x="8179" y="19681"/>
                  <a:pt x="8179" y="19681"/>
                </a:cubicBezTo>
                <a:cubicBezTo>
                  <a:pt x="3116" y="19097"/>
                  <a:pt x="-596" y="15011"/>
                  <a:pt x="79" y="10633"/>
                </a:cubicBezTo>
                <a:cubicBezTo>
                  <a:pt x="1429" y="3043"/>
                  <a:pt x="1429" y="3043"/>
                  <a:pt x="1429" y="3043"/>
                </a:cubicBezTo>
                <a:cubicBezTo>
                  <a:pt x="2104" y="-1335"/>
                  <a:pt x="6154" y="124"/>
                  <a:pt x="11217" y="708"/>
                </a:cubicBezTo>
                <a:cubicBezTo>
                  <a:pt x="11554" y="708"/>
                  <a:pt x="11554" y="708"/>
                  <a:pt x="11554" y="708"/>
                </a:cubicBezTo>
                <a:cubicBezTo>
                  <a:pt x="16617" y="1292"/>
                  <a:pt x="21004" y="708"/>
                  <a:pt x="20329" y="5087"/>
                </a:cubicBezTo>
                <a:lnTo>
                  <a:pt x="18979" y="12676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29" name="Freeform 7"/>
          <p:cNvSpPr/>
          <p:nvPr/>
        </p:nvSpPr>
        <p:spPr>
          <a:xfrm>
            <a:off x="2567801" y="3403532"/>
            <a:ext cx="114316" cy="110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25" y="21600"/>
                </a:moveTo>
                <a:lnTo>
                  <a:pt x="0" y="18813"/>
                </a:lnTo>
                <a:lnTo>
                  <a:pt x="2475" y="0"/>
                </a:lnTo>
                <a:lnTo>
                  <a:pt x="21600" y="2787"/>
                </a:lnTo>
                <a:lnTo>
                  <a:pt x="19125" y="2160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30" name="Freeform 8"/>
          <p:cNvSpPr/>
          <p:nvPr/>
        </p:nvSpPr>
        <p:spPr>
          <a:xfrm>
            <a:off x="2559467" y="3815133"/>
            <a:ext cx="34534" cy="4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162" extrusionOk="0">
                <a:moveTo>
                  <a:pt x="0" y="934"/>
                </a:moveTo>
                <a:cubicBezTo>
                  <a:pt x="0" y="934"/>
                  <a:pt x="3086" y="11425"/>
                  <a:pt x="5143" y="13894"/>
                </a:cubicBezTo>
                <a:cubicBezTo>
                  <a:pt x="6171" y="16979"/>
                  <a:pt x="9257" y="19448"/>
                  <a:pt x="21600" y="3402"/>
                </a:cubicBezTo>
                <a:cubicBezTo>
                  <a:pt x="21600" y="3402"/>
                  <a:pt x="13371" y="-2152"/>
                  <a:pt x="0" y="934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31" name="Freeform 9"/>
          <p:cNvSpPr/>
          <p:nvPr/>
        </p:nvSpPr>
        <p:spPr>
          <a:xfrm>
            <a:off x="2679737" y="3428527"/>
            <a:ext cx="132178" cy="394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95" y="17554"/>
                </a:moveTo>
                <a:lnTo>
                  <a:pt x="8562" y="21600"/>
                </a:lnTo>
                <a:lnTo>
                  <a:pt x="2919" y="21274"/>
                </a:lnTo>
                <a:lnTo>
                  <a:pt x="0" y="16902"/>
                </a:lnTo>
                <a:lnTo>
                  <a:pt x="6616" y="0"/>
                </a:lnTo>
                <a:lnTo>
                  <a:pt x="21600" y="587"/>
                </a:lnTo>
                <a:lnTo>
                  <a:pt x="14595" y="17554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32" name="Freeform 10"/>
          <p:cNvSpPr/>
          <p:nvPr/>
        </p:nvSpPr>
        <p:spPr>
          <a:xfrm>
            <a:off x="2719539" y="3363420"/>
            <a:ext cx="97699" cy="111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38" h="19755" extrusionOk="0">
                <a:moveTo>
                  <a:pt x="18979" y="12676"/>
                </a:moveTo>
                <a:cubicBezTo>
                  <a:pt x="18304" y="17346"/>
                  <a:pt x="13579" y="20265"/>
                  <a:pt x="8516" y="19681"/>
                </a:cubicBezTo>
                <a:cubicBezTo>
                  <a:pt x="8179" y="19681"/>
                  <a:pt x="8179" y="19681"/>
                  <a:pt x="8179" y="19681"/>
                </a:cubicBezTo>
                <a:cubicBezTo>
                  <a:pt x="3116" y="19097"/>
                  <a:pt x="-596" y="15011"/>
                  <a:pt x="79" y="10633"/>
                </a:cubicBezTo>
                <a:cubicBezTo>
                  <a:pt x="1429" y="3043"/>
                  <a:pt x="1429" y="3043"/>
                  <a:pt x="1429" y="3043"/>
                </a:cubicBezTo>
                <a:cubicBezTo>
                  <a:pt x="2104" y="-1335"/>
                  <a:pt x="6154" y="124"/>
                  <a:pt x="11217" y="708"/>
                </a:cubicBezTo>
                <a:cubicBezTo>
                  <a:pt x="11554" y="708"/>
                  <a:pt x="11554" y="708"/>
                  <a:pt x="11554" y="708"/>
                </a:cubicBezTo>
                <a:cubicBezTo>
                  <a:pt x="16617" y="1292"/>
                  <a:pt x="21004" y="708"/>
                  <a:pt x="19992" y="5379"/>
                </a:cubicBezTo>
                <a:lnTo>
                  <a:pt x="18979" y="12676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33" name="Freeform 11"/>
          <p:cNvSpPr/>
          <p:nvPr/>
        </p:nvSpPr>
        <p:spPr>
          <a:xfrm>
            <a:off x="2705934" y="3402340"/>
            <a:ext cx="114316" cy="109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25" y="21600"/>
                </a:moveTo>
                <a:lnTo>
                  <a:pt x="0" y="19017"/>
                </a:lnTo>
                <a:lnTo>
                  <a:pt x="2475" y="0"/>
                </a:lnTo>
                <a:lnTo>
                  <a:pt x="21600" y="2583"/>
                </a:lnTo>
                <a:lnTo>
                  <a:pt x="19125" y="2160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34" name="Freeform 12"/>
          <p:cNvSpPr/>
          <p:nvPr/>
        </p:nvSpPr>
        <p:spPr>
          <a:xfrm>
            <a:off x="2697598" y="3812535"/>
            <a:ext cx="34534" cy="4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77" extrusionOk="0">
                <a:moveTo>
                  <a:pt x="0" y="1183"/>
                </a:moveTo>
                <a:cubicBezTo>
                  <a:pt x="0" y="1183"/>
                  <a:pt x="3086" y="11057"/>
                  <a:pt x="5143" y="14143"/>
                </a:cubicBezTo>
                <a:cubicBezTo>
                  <a:pt x="6171" y="16611"/>
                  <a:pt x="9257" y="19080"/>
                  <a:pt x="21600" y="3651"/>
                </a:cubicBezTo>
                <a:cubicBezTo>
                  <a:pt x="21600" y="3651"/>
                  <a:pt x="13371" y="-2520"/>
                  <a:pt x="0" y="1183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35" name="Freeform 13"/>
          <p:cNvSpPr/>
          <p:nvPr/>
        </p:nvSpPr>
        <p:spPr>
          <a:xfrm>
            <a:off x="2800005" y="3430908"/>
            <a:ext cx="30961" cy="19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0" extrusionOk="0">
                <a:moveTo>
                  <a:pt x="4547" y="0"/>
                </a:moveTo>
                <a:cubicBezTo>
                  <a:pt x="4547" y="0"/>
                  <a:pt x="20463" y="1770"/>
                  <a:pt x="21600" y="2833"/>
                </a:cubicBezTo>
                <a:cubicBezTo>
                  <a:pt x="21600" y="3718"/>
                  <a:pt x="7958" y="20361"/>
                  <a:pt x="7958" y="20361"/>
                </a:cubicBezTo>
                <a:cubicBezTo>
                  <a:pt x="7958" y="20361"/>
                  <a:pt x="9095" y="21600"/>
                  <a:pt x="0" y="21423"/>
                </a:cubicBezTo>
                <a:cubicBezTo>
                  <a:pt x="11368" y="7613"/>
                  <a:pt x="11368" y="7613"/>
                  <a:pt x="11368" y="7613"/>
                </a:cubicBezTo>
                <a:cubicBezTo>
                  <a:pt x="5684" y="6020"/>
                  <a:pt x="5684" y="6020"/>
                  <a:pt x="5684" y="6020"/>
                </a:cubicBezTo>
                <a:cubicBezTo>
                  <a:pt x="4547" y="0"/>
                  <a:pt x="4547" y="0"/>
                  <a:pt x="4547" y="0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grpSp>
        <p:nvGrpSpPr>
          <p:cNvPr id="1542" name="Group 123"/>
          <p:cNvGrpSpPr/>
          <p:nvPr/>
        </p:nvGrpSpPr>
        <p:grpSpPr>
          <a:xfrm>
            <a:off x="1873579" y="3338957"/>
            <a:ext cx="606716" cy="465428"/>
            <a:chOff x="0" y="0"/>
            <a:chExt cx="606715" cy="465427"/>
          </a:xfrm>
        </p:grpSpPr>
        <p:sp>
          <p:nvSpPr>
            <p:cNvPr id="1536" name="Freeform 14"/>
            <p:cNvSpPr/>
            <p:nvPr/>
          </p:nvSpPr>
          <p:spPr>
            <a:xfrm>
              <a:off x="0" y="0"/>
              <a:ext cx="589437" cy="26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35" y="21600"/>
                  </a:moveTo>
                  <a:lnTo>
                    <a:pt x="0" y="10752"/>
                  </a:lnTo>
                  <a:lnTo>
                    <a:pt x="10996" y="0"/>
                  </a:lnTo>
                  <a:lnTo>
                    <a:pt x="21600" y="10558"/>
                  </a:lnTo>
                  <a:lnTo>
                    <a:pt x="10735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37" name="Rectangle 15"/>
            <p:cNvSpPr/>
            <p:nvPr/>
          </p:nvSpPr>
          <p:spPr>
            <a:xfrm>
              <a:off x="565620" y="124987"/>
              <a:ext cx="17863" cy="192837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38" name="Oval 16"/>
            <p:cNvSpPr/>
            <p:nvPr/>
          </p:nvSpPr>
          <p:spPr>
            <a:xfrm>
              <a:off x="545377" y="296397"/>
              <a:ext cx="57159" cy="5832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39" name="Freeform 17"/>
            <p:cNvSpPr/>
            <p:nvPr/>
          </p:nvSpPr>
          <p:spPr>
            <a:xfrm>
              <a:off x="545454" y="327346"/>
              <a:ext cx="34457" cy="128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7" h="21600" extrusionOk="0">
                  <a:moveTo>
                    <a:pt x="7888" y="1094"/>
                  </a:moveTo>
                  <a:cubicBezTo>
                    <a:pt x="7888" y="1094"/>
                    <a:pt x="-3743" y="9296"/>
                    <a:pt x="1242" y="21600"/>
                  </a:cubicBezTo>
                  <a:cubicBezTo>
                    <a:pt x="17857" y="21600"/>
                    <a:pt x="17857" y="21600"/>
                    <a:pt x="17857" y="21600"/>
                  </a:cubicBezTo>
                  <a:cubicBezTo>
                    <a:pt x="17857" y="0"/>
                    <a:pt x="17857" y="0"/>
                    <a:pt x="17857" y="0"/>
                  </a:cubicBezTo>
                  <a:cubicBezTo>
                    <a:pt x="17857" y="0"/>
                    <a:pt x="7888" y="1914"/>
                    <a:pt x="7888" y="1094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40" name="Freeform 18"/>
            <p:cNvSpPr/>
            <p:nvPr/>
          </p:nvSpPr>
          <p:spPr>
            <a:xfrm>
              <a:off x="571574" y="327346"/>
              <a:ext cx="35142" cy="128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12" h="21600" extrusionOk="0">
                  <a:moveTo>
                    <a:pt x="9504" y="1094"/>
                  </a:moveTo>
                  <a:cubicBezTo>
                    <a:pt x="9504" y="1094"/>
                    <a:pt x="21600" y="9296"/>
                    <a:pt x="1728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504" y="1914"/>
                    <a:pt x="9504" y="1094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41" name="Freeform 19"/>
            <p:cNvSpPr/>
            <p:nvPr/>
          </p:nvSpPr>
          <p:spPr>
            <a:xfrm>
              <a:off x="117886" y="210692"/>
              <a:ext cx="341756" cy="254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38"/>
                    <a:pt x="12505" y="5677"/>
                    <a:pt x="10748" y="6785"/>
                  </a:cubicBezTo>
                  <a:cubicBezTo>
                    <a:pt x="8991" y="5677"/>
                    <a:pt x="0" y="138"/>
                    <a:pt x="0" y="0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2894" y="20769"/>
                    <a:pt x="8681" y="21462"/>
                    <a:pt x="10542" y="21600"/>
                  </a:cubicBezTo>
                  <a:cubicBezTo>
                    <a:pt x="10542" y="21600"/>
                    <a:pt x="10542" y="21600"/>
                    <a:pt x="10542" y="21600"/>
                  </a:cubicBezTo>
                  <a:cubicBezTo>
                    <a:pt x="10542" y="21600"/>
                    <a:pt x="10645" y="21600"/>
                    <a:pt x="10748" y="21600"/>
                  </a:cubicBezTo>
                  <a:cubicBezTo>
                    <a:pt x="10955" y="21600"/>
                    <a:pt x="11058" y="21600"/>
                    <a:pt x="11058" y="21600"/>
                  </a:cubicBezTo>
                  <a:cubicBezTo>
                    <a:pt x="11058" y="21600"/>
                    <a:pt x="11058" y="21600"/>
                    <a:pt x="11058" y="21600"/>
                  </a:cubicBezTo>
                  <a:cubicBezTo>
                    <a:pt x="12919" y="21462"/>
                    <a:pt x="18706" y="20769"/>
                    <a:pt x="21600" y="16615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</p:grpSp>
      <p:sp>
        <p:nvSpPr>
          <p:cNvPr id="1543" name="Freeform 20"/>
          <p:cNvSpPr/>
          <p:nvPr/>
        </p:nvSpPr>
        <p:spPr>
          <a:xfrm>
            <a:off x="1412665" y="1750135"/>
            <a:ext cx="297470" cy="37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27" h="21507" extrusionOk="0">
                <a:moveTo>
                  <a:pt x="14279" y="20945"/>
                </a:moveTo>
                <a:cubicBezTo>
                  <a:pt x="15364" y="20665"/>
                  <a:pt x="16350" y="20291"/>
                  <a:pt x="17139" y="19823"/>
                </a:cubicBezTo>
                <a:cubicBezTo>
                  <a:pt x="19309" y="18327"/>
                  <a:pt x="16547" y="14681"/>
                  <a:pt x="14279" y="12343"/>
                </a:cubicBezTo>
                <a:cubicBezTo>
                  <a:pt x="14279" y="14026"/>
                  <a:pt x="14279" y="14026"/>
                  <a:pt x="14279" y="14026"/>
                </a:cubicBezTo>
                <a:cubicBezTo>
                  <a:pt x="15462" y="15148"/>
                  <a:pt x="16745" y="16551"/>
                  <a:pt x="16646" y="17766"/>
                </a:cubicBezTo>
                <a:cubicBezTo>
                  <a:pt x="16646" y="18795"/>
                  <a:pt x="15462" y="19356"/>
                  <a:pt x="14279" y="19543"/>
                </a:cubicBezTo>
                <a:cubicBezTo>
                  <a:pt x="14279" y="20945"/>
                  <a:pt x="14279" y="20945"/>
                  <a:pt x="14279" y="20945"/>
                </a:cubicBezTo>
                <a:close/>
                <a:moveTo>
                  <a:pt x="14279" y="18982"/>
                </a:moveTo>
                <a:cubicBezTo>
                  <a:pt x="14279" y="14681"/>
                  <a:pt x="14279" y="14681"/>
                  <a:pt x="14279" y="14681"/>
                </a:cubicBezTo>
                <a:cubicBezTo>
                  <a:pt x="14969" y="15616"/>
                  <a:pt x="15660" y="16738"/>
                  <a:pt x="15561" y="17486"/>
                </a:cubicBezTo>
                <a:cubicBezTo>
                  <a:pt x="15462" y="18140"/>
                  <a:pt x="14969" y="18608"/>
                  <a:pt x="14279" y="18982"/>
                </a:cubicBezTo>
                <a:close/>
                <a:moveTo>
                  <a:pt x="12109" y="10473"/>
                </a:moveTo>
                <a:cubicBezTo>
                  <a:pt x="12109" y="10473"/>
                  <a:pt x="11616" y="10192"/>
                  <a:pt x="11616" y="9164"/>
                </a:cubicBezTo>
                <a:cubicBezTo>
                  <a:pt x="11616" y="8416"/>
                  <a:pt x="11616" y="5236"/>
                  <a:pt x="11616" y="4114"/>
                </a:cubicBezTo>
                <a:cubicBezTo>
                  <a:pt x="11912" y="4021"/>
                  <a:pt x="12109" y="3740"/>
                  <a:pt x="12109" y="3460"/>
                </a:cubicBezTo>
                <a:cubicBezTo>
                  <a:pt x="12306" y="3460"/>
                  <a:pt x="12306" y="3460"/>
                  <a:pt x="12306" y="3460"/>
                </a:cubicBezTo>
                <a:cubicBezTo>
                  <a:pt x="12306" y="1309"/>
                  <a:pt x="12306" y="1309"/>
                  <a:pt x="12306" y="1309"/>
                </a:cubicBezTo>
                <a:cubicBezTo>
                  <a:pt x="12109" y="1309"/>
                  <a:pt x="12109" y="1309"/>
                  <a:pt x="12109" y="1309"/>
                </a:cubicBezTo>
                <a:cubicBezTo>
                  <a:pt x="12109" y="1309"/>
                  <a:pt x="12109" y="1216"/>
                  <a:pt x="12109" y="1216"/>
                </a:cubicBezTo>
                <a:cubicBezTo>
                  <a:pt x="12109" y="561"/>
                  <a:pt x="10728" y="0"/>
                  <a:pt x="8953" y="0"/>
                </a:cubicBezTo>
                <a:cubicBezTo>
                  <a:pt x="7079" y="0"/>
                  <a:pt x="5698" y="561"/>
                  <a:pt x="5698" y="1216"/>
                </a:cubicBezTo>
                <a:cubicBezTo>
                  <a:pt x="5698" y="1216"/>
                  <a:pt x="5698" y="1309"/>
                  <a:pt x="5698" y="1309"/>
                </a:cubicBezTo>
                <a:cubicBezTo>
                  <a:pt x="5599" y="1309"/>
                  <a:pt x="5599" y="1309"/>
                  <a:pt x="5599" y="1309"/>
                </a:cubicBezTo>
                <a:cubicBezTo>
                  <a:pt x="5599" y="3460"/>
                  <a:pt x="5599" y="3460"/>
                  <a:pt x="5599" y="3460"/>
                </a:cubicBezTo>
                <a:cubicBezTo>
                  <a:pt x="5698" y="3460"/>
                  <a:pt x="5698" y="3460"/>
                  <a:pt x="5698" y="3460"/>
                </a:cubicBezTo>
                <a:cubicBezTo>
                  <a:pt x="5698" y="3740"/>
                  <a:pt x="5994" y="4021"/>
                  <a:pt x="6586" y="4208"/>
                </a:cubicBezTo>
                <a:cubicBezTo>
                  <a:pt x="6586" y="5236"/>
                  <a:pt x="6586" y="8416"/>
                  <a:pt x="6586" y="9164"/>
                </a:cubicBezTo>
                <a:cubicBezTo>
                  <a:pt x="6586" y="10192"/>
                  <a:pt x="5895" y="10473"/>
                  <a:pt x="5895" y="10473"/>
                </a:cubicBezTo>
                <a:cubicBezTo>
                  <a:pt x="4712" y="11127"/>
                  <a:pt x="-2291" y="17766"/>
                  <a:pt x="767" y="19823"/>
                </a:cubicBezTo>
                <a:cubicBezTo>
                  <a:pt x="3430" y="21600"/>
                  <a:pt x="8065" y="21506"/>
                  <a:pt x="8953" y="21506"/>
                </a:cubicBezTo>
                <a:cubicBezTo>
                  <a:pt x="9643" y="21506"/>
                  <a:pt x="12010" y="21506"/>
                  <a:pt x="14279" y="20945"/>
                </a:cubicBezTo>
                <a:cubicBezTo>
                  <a:pt x="14279" y="19543"/>
                  <a:pt x="14279" y="19543"/>
                  <a:pt x="14279" y="19543"/>
                </a:cubicBezTo>
                <a:cubicBezTo>
                  <a:pt x="13095" y="19823"/>
                  <a:pt x="11912" y="19823"/>
                  <a:pt x="11912" y="19823"/>
                </a:cubicBezTo>
                <a:cubicBezTo>
                  <a:pt x="11912" y="19823"/>
                  <a:pt x="11912" y="19823"/>
                  <a:pt x="11912" y="19823"/>
                </a:cubicBezTo>
                <a:cubicBezTo>
                  <a:pt x="11912" y="19823"/>
                  <a:pt x="13293" y="19636"/>
                  <a:pt x="14279" y="18982"/>
                </a:cubicBezTo>
                <a:cubicBezTo>
                  <a:pt x="14279" y="14681"/>
                  <a:pt x="14279" y="14681"/>
                  <a:pt x="14279" y="14681"/>
                </a:cubicBezTo>
                <a:cubicBezTo>
                  <a:pt x="13391" y="13465"/>
                  <a:pt x="12405" y="12530"/>
                  <a:pt x="12405" y="12530"/>
                </a:cubicBezTo>
                <a:cubicBezTo>
                  <a:pt x="12405" y="12530"/>
                  <a:pt x="13293" y="13184"/>
                  <a:pt x="14279" y="14026"/>
                </a:cubicBezTo>
                <a:cubicBezTo>
                  <a:pt x="14279" y="12343"/>
                  <a:pt x="14279" y="12343"/>
                  <a:pt x="14279" y="12343"/>
                </a:cubicBezTo>
                <a:cubicBezTo>
                  <a:pt x="13391" y="11408"/>
                  <a:pt x="12504" y="10660"/>
                  <a:pt x="12109" y="10473"/>
                </a:cubicBez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44" name="Oval 21"/>
          <p:cNvSpPr/>
          <p:nvPr/>
        </p:nvSpPr>
        <p:spPr>
          <a:xfrm>
            <a:off x="3662129" y="1662051"/>
            <a:ext cx="105981" cy="105943"/>
          </a:xfrm>
          <a:prstGeom prst="ellipse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45" name="Freeform 22"/>
          <p:cNvSpPr/>
          <p:nvPr/>
        </p:nvSpPr>
        <p:spPr>
          <a:xfrm>
            <a:off x="3700234" y="1740611"/>
            <a:ext cx="161943" cy="347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2" h="21600" extrusionOk="0">
                <a:moveTo>
                  <a:pt x="0" y="608"/>
                </a:moveTo>
                <a:cubicBezTo>
                  <a:pt x="0" y="710"/>
                  <a:pt x="14400" y="18659"/>
                  <a:pt x="14400" y="18659"/>
                </a:cubicBezTo>
                <a:cubicBezTo>
                  <a:pt x="14400" y="18659"/>
                  <a:pt x="20329" y="21600"/>
                  <a:pt x="20965" y="21600"/>
                </a:cubicBezTo>
                <a:cubicBezTo>
                  <a:pt x="21600" y="21600"/>
                  <a:pt x="4871" y="0"/>
                  <a:pt x="4871" y="0"/>
                </a:cubicBezTo>
                <a:lnTo>
                  <a:pt x="0" y="608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46" name="Freeform 23"/>
          <p:cNvSpPr/>
          <p:nvPr/>
        </p:nvSpPr>
        <p:spPr>
          <a:xfrm>
            <a:off x="3553769" y="1740612"/>
            <a:ext cx="178618" cy="342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50"/>
                </a:moveTo>
                <a:lnTo>
                  <a:pt x="5760" y="18600"/>
                </a:lnTo>
                <a:lnTo>
                  <a:pt x="0" y="21600"/>
                </a:lnTo>
                <a:lnTo>
                  <a:pt x="1584" y="17475"/>
                </a:lnTo>
                <a:lnTo>
                  <a:pt x="16848" y="0"/>
                </a:lnTo>
                <a:lnTo>
                  <a:pt x="21600" y="825"/>
                </a:lnTo>
                <a:lnTo>
                  <a:pt x="21456" y="105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47" name="Freeform 24"/>
          <p:cNvSpPr/>
          <p:nvPr/>
        </p:nvSpPr>
        <p:spPr>
          <a:xfrm>
            <a:off x="3709761" y="1623959"/>
            <a:ext cx="19053" cy="59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000"/>
                </a:moveTo>
                <a:cubicBezTo>
                  <a:pt x="21600" y="19800"/>
                  <a:pt x="18000" y="21600"/>
                  <a:pt x="10800" y="21600"/>
                </a:cubicBezTo>
                <a:cubicBezTo>
                  <a:pt x="5400" y="21600"/>
                  <a:pt x="0" y="19800"/>
                  <a:pt x="0" y="18000"/>
                </a:cubicBezTo>
                <a:cubicBezTo>
                  <a:pt x="0" y="3600"/>
                  <a:pt x="0" y="3600"/>
                  <a:pt x="0" y="3600"/>
                </a:cubicBezTo>
                <a:cubicBezTo>
                  <a:pt x="0" y="1800"/>
                  <a:pt x="5400" y="0"/>
                  <a:pt x="10800" y="0"/>
                </a:cubicBezTo>
                <a:cubicBezTo>
                  <a:pt x="18000" y="0"/>
                  <a:pt x="21600" y="1800"/>
                  <a:pt x="21600" y="3600"/>
                </a:cubicBezTo>
                <a:lnTo>
                  <a:pt x="21600" y="1800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48" name="Freeform 25"/>
          <p:cNvSpPr/>
          <p:nvPr/>
        </p:nvSpPr>
        <p:spPr>
          <a:xfrm>
            <a:off x="2857163" y="1368034"/>
            <a:ext cx="169092" cy="457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5" y="21600"/>
                </a:moveTo>
                <a:cubicBezTo>
                  <a:pt x="16777" y="21600"/>
                  <a:pt x="21600" y="16740"/>
                  <a:pt x="21600" y="10800"/>
                </a:cubicBezTo>
                <a:cubicBezTo>
                  <a:pt x="21600" y="4783"/>
                  <a:pt x="16777" y="0"/>
                  <a:pt x="10695" y="0"/>
                </a:cubicBezTo>
                <a:cubicBezTo>
                  <a:pt x="10695" y="1697"/>
                  <a:pt x="10695" y="1697"/>
                  <a:pt x="10695" y="1697"/>
                </a:cubicBezTo>
                <a:cubicBezTo>
                  <a:pt x="15728" y="1697"/>
                  <a:pt x="19713" y="5786"/>
                  <a:pt x="19713" y="10800"/>
                </a:cubicBezTo>
                <a:cubicBezTo>
                  <a:pt x="19713" y="15737"/>
                  <a:pt x="15728" y="19826"/>
                  <a:pt x="10695" y="19826"/>
                </a:cubicBezTo>
                <a:lnTo>
                  <a:pt x="10695" y="21600"/>
                </a:lnTo>
                <a:close/>
                <a:moveTo>
                  <a:pt x="10695" y="0"/>
                </a:moveTo>
                <a:cubicBezTo>
                  <a:pt x="4823" y="0"/>
                  <a:pt x="0" y="4783"/>
                  <a:pt x="0" y="10800"/>
                </a:cubicBezTo>
                <a:cubicBezTo>
                  <a:pt x="0" y="16740"/>
                  <a:pt x="4823" y="21600"/>
                  <a:pt x="10695" y="21600"/>
                </a:cubicBezTo>
                <a:cubicBezTo>
                  <a:pt x="10695" y="21600"/>
                  <a:pt x="10695" y="21600"/>
                  <a:pt x="10695" y="21600"/>
                </a:cubicBezTo>
                <a:cubicBezTo>
                  <a:pt x="10695" y="19826"/>
                  <a:pt x="10695" y="19826"/>
                  <a:pt x="10695" y="19826"/>
                </a:cubicBezTo>
                <a:cubicBezTo>
                  <a:pt x="10695" y="19826"/>
                  <a:pt x="10695" y="19826"/>
                  <a:pt x="10695" y="19826"/>
                </a:cubicBezTo>
                <a:cubicBezTo>
                  <a:pt x="10695" y="19826"/>
                  <a:pt x="10695" y="19826"/>
                  <a:pt x="10695" y="19826"/>
                </a:cubicBezTo>
                <a:cubicBezTo>
                  <a:pt x="5662" y="19826"/>
                  <a:pt x="1678" y="15737"/>
                  <a:pt x="1678" y="10800"/>
                </a:cubicBezTo>
                <a:cubicBezTo>
                  <a:pt x="1678" y="5786"/>
                  <a:pt x="5662" y="1697"/>
                  <a:pt x="10695" y="1697"/>
                </a:cubicBezTo>
                <a:cubicBezTo>
                  <a:pt x="10695" y="1697"/>
                  <a:pt x="10695" y="1697"/>
                  <a:pt x="10695" y="1697"/>
                </a:cubicBezTo>
                <a:cubicBezTo>
                  <a:pt x="10695" y="0"/>
                  <a:pt x="10695" y="0"/>
                  <a:pt x="10695" y="0"/>
                </a:cubicBez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49" name="Freeform 26"/>
          <p:cNvSpPr/>
          <p:nvPr/>
        </p:nvSpPr>
        <p:spPr>
          <a:xfrm>
            <a:off x="2711887" y="1512064"/>
            <a:ext cx="458452" cy="16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05"/>
                </a:moveTo>
                <a:cubicBezTo>
                  <a:pt x="21600" y="4823"/>
                  <a:pt x="16740" y="0"/>
                  <a:pt x="10800" y="0"/>
                </a:cubicBezTo>
                <a:cubicBezTo>
                  <a:pt x="10800" y="1678"/>
                  <a:pt x="10800" y="1678"/>
                  <a:pt x="10800" y="1678"/>
                </a:cubicBezTo>
                <a:cubicBezTo>
                  <a:pt x="15814" y="1678"/>
                  <a:pt x="19826" y="5872"/>
                  <a:pt x="19826" y="10905"/>
                </a:cubicBezTo>
                <a:cubicBezTo>
                  <a:pt x="19826" y="15728"/>
                  <a:pt x="15814" y="19922"/>
                  <a:pt x="10800" y="19922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6740" y="21600"/>
                  <a:pt x="21600" y="16777"/>
                  <a:pt x="21600" y="10905"/>
                </a:cubicBezTo>
                <a:close/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4860" y="0"/>
                  <a:pt x="0" y="4823"/>
                  <a:pt x="0" y="10905"/>
                </a:cubicBezTo>
                <a:cubicBezTo>
                  <a:pt x="0" y="16777"/>
                  <a:pt x="4860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19922"/>
                  <a:pt x="10800" y="19922"/>
                  <a:pt x="10800" y="19922"/>
                </a:cubicBezTo>
                <a:cubicBezTo>
                  <a:pt x="10800" y="19922"/>
                  <a:pt x="10800" y="19922"/>
                  <a:pt x="10800" y="19922"/>
                </a:cubicBezTo>
                <a:cubicBezTo>
                  <a:pt x="5786" y="19922"/>
                  <a:pt x="1774" y="15728"/>
                  <a:pt x="1774" y="10905"/>
                </a:cubicBezTo>
                <a:cubicBezTo>
                  <a:pt x="1774" y="10905"/>
                  <a:pt x="1774" y="10905"/>
                  <a:pt x="1774" y="10905"/>
                </a:cubicBezTo>
                <a:cubicBezTo>
                  <a:pt x="1774" y="5872"/>
                  <a:pt x="5786" y="1678"/>
                  <a:pt x="10800" y="1678"/>
                </a:cubicBezTo>
                <a:cubicBezTo>
                  <a:pt x="10800" y="1678"/>
                  <a:pt x="10800" y="1678"/>
                  <a:pt x="10800" y="1678"/>
                </a:cubicBezTo>
                <a:lnTo>
                  <a:pt x="10800" y="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50" name="Freeform 27"/>
          <p:cNvSpPr/>
          <p:nvPr/>
        </p:nvSpPr>
        <p:spPr>
          <a:xfrm>
            <a:off x="2768582" y="1423484"/>
            <a:ext cx="345080" cy="344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2" h="19903" extrusionOk="0">
                <a:moveTo>
                  <a:pt x="18556" y="643"/>
                </a:moveTo>
                <a:cubicBezTo>
                  <a:pt x="17104" y="-866"/>
                  <a:pt x="13474" y="360"/>
                  <a:pt x="9571" y="3473"/>
                </a:cubicBezTo>
                <a:cubicBezTo>
                  <a:pt x="9571" y="4510"/>
                  <a:pt x="9571" y="4510"/>
                  <a:pt x="9571" y="4510"/>
                </a:cubicBezTo>
                <a:cubicBezTo>
                  <a:pt x="12838" y="1964"/>
                  <a:pt x="15924" y="926"/>
                  <a:pt x="17104" y="2152"/>
                </a:cubicBezTo>
                <a:cubicBezTo>
                  <a:pt x="18647" y="3756"/>
                  <a:pt x="16468" y="8472"/>
                  <a:pt x="12384" y="12811"/>
                </a:cubicBezTo>
                <a:cubicBezTo>
                  <a:pt x="11477" y="13754"/>
                  <a:pt x="10479" y="14603"/>
                  <a:pt x="9571" y="15358"/>
                </a:cubicBezTo>
                <a:cubicBezTo>
                  <a:pt x="9571" y="16395"/>
                  <a:pt x="9571" y="16395"/>
                  <a:pt x="9571" y="16395"/>
                </a:cubicBezTo>
                <a:cubicBezTo>
                  <a:pt x="10660" y="15546"/>
                  <a:pt x="11840" y="14509"/>
                  <a:pt x="12929" y="13377"/>
                </a:cubicBezTo>
                <a:cubicBezTo>
                  <a:pt x="17830" y="8189"/>
                  <a:pt x="20371" y="2530"/>
                  <a:pt x="18556" y="643"/>
                </a:cubicBezTo>
                <a:close/>
                <a:moveTo>
                  <a:pt x="9571" y="3473"/>
                </a:moveTo>
                <a:cubicBezTo>
                  <a:pt x="8482" y="4322"/>
                  <a:pt x="7393" y="5359"/>
                  <a:pt x="6304" y="6491"/>
                </a:cubicBezTo>
                <a:cubicBezTo>
                  <a:pt x="1312" y="11679"/>
                  <a:pt x="-1229" y="17338"/>
                  <a:pt x="586" y="19319"/>
                </a:cubicBezTo>
                <a:cubicBezTo>
                  <a:pt x="2038" y="20734"/>
                  <a:pt x="5668" y="19508"/>
                  <a:pt x="9571" y="16395"/>
                </a:cubicBezTo>
                <a:cubicBezTo>
                  <a:pt x="9571" y="15358"/>
                  <a:pt x="9571" y="15358"/>
                  <a:pt x="9571" y="15358"/>
                </a:cubicBezTo>
                <a:cubicBezTo>
                  <a:pt x="6304" y="17904"/>
                  <a:pt x="3218" y="19036"/>
                  <a:pt x="2038" y="17716"/>
                </a:cubicBezTo>
                <a:cubicBezTo>
                  <a:pt x="2038" y="17716"/>
                  <a:pt x="2038" y="17716"/>
                  <a:pt x="2038" y="17716"/>
                </a:cubicBezTo>
                <a:cubicBezTo>
                  <a:pt x="495" y="16206"/>
                  <a:pt x="2674" y="11396"/>
                  <a:pt x="6848" y="7057"/>
                </a:cubicBezTo>
                <a:cubicBezTo>
                  <a:pt x="7756" y="6114"/>
                  <a:pt x="8663" y="5265"/>
                  <a:pt x="9571" y="4510"/>
                </a:cubicBezTo>
                <a:lnTo>
                  <a:pt x="9571" y="3473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51" name="Freeform 28"/>
          <p:cNvSpPr/>
          <p:nvPr/>
        </p:nvSpPr>
        <p:spPr>
          <a:xfrm>
            <a:off x="2768582" y="1423484"/>
            <a:ext cx="345080" cy="344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2" h="19903" extrusionOk="0">
                <a:moveTo>
                  <a:pt x="18556" y="19319"/>
                </a:moveTo>
                <a:cubicBezTo>
                  <a:pt x="20371" y="17338"/>
                  <a:pt x="17830" y="11679"/>
                  <a:pt x="12929" y="6491"/>
                </a:cubicBezTo>
                <a:cubicBezTo>
                  <a:pt x="11840" y="5359"/>
                  <a:pt x="10660" y="4322"/>
                  <a:pt x="9571" y="3473"/>
                </a:cubicBezTo>
                <a:cubicBezTo>
                  <a:pt x="9571" y="4510"/>
                  <a:pt x="9571" y="4510"/>
                  <a:pt x="9571" y="4510"/>
                </a:cubicBezTo>
                <a:cubicBezTo>
                  <a:pt x="10479" y="5265"/>
                  <a:pt x="11477" y="6114"/>
                  <a:pt x="12384" y="7057"/>
                </a:cubicBezTo>
                <a:cubicBezTo>
                  <a:pt x="16468" y="11396"/>
                  <a:pt x="18647" y="16206"/>
                  <a:pt x="17104" y="17716"/>
                </a:cubicBezTo>
                <a:cubicBezTo>
                  <a:pt x="15924" y="19036"/>
                  <a:pt x="12838" y="17904"/>
                  <a:pt x="9571" y="15358"/>
                </a:cubicBezTo>
                <a:cubicBezTo>
                  <a:pt x="9571" y="16395"/>
                  <a:pt x="9571" y="16395"/>
                  <a:pt x="9571" y="16395"/>
                </a:cubicBezTo>
                <a:cubicBezTo>
                  <a:pt x="13474" y="19508"/>
                  <a:pt x="17104" y="20734"/>
                  <a:pt x="18556" y="19319"/>
                </a:cubicBezTo>
                <a:close/>
                <a:moveTo>
                  <a:pt x="9571" y="3473"/>
                </a:moveTo>
                <a:cubicBezTo>
                  <a:pt x="5668" y="360"/>
                  <a:pt x="2038" y="-866"/>
                  <a:pt x="586" y="643"/>
                </a:cubicBezTo>
                <a:cubicBezTo>
                  <a:pt x="-1229" y="2530"/>
                  <a:pt x="1312" y="8189"/>
                  <a:pt x="6304" y="13377"/>
                </a:cubicBezTo>
                <a:cubicBezTo>
                  <a:pt x="7393" y="14509"/>
                  <a:pt x="8482" y="15546"/>
                  <a:pt x="9571" y="16395"/>
                </a:cubicBezTo>
                <a:cubicBezTo>
                  <a:pt x="9571" y="15358"/>
                  <a:pt x="9571" y="15358"/>
                  <a:pt x="9571" y="15358"/>
                </a:cubicBezTo>
                <a:cubicBezTo>
                  <a:pt x="8663" y="14603"/>
                  <a:pt x="7756" y="13754"/>
                  <a:pt x="6848" y="12811"/>
                </a:cubicBezTo>
                <a:cubicBezTo>
                  <a:pt x="2674" y="8472"/>
                  <a:pt x="495" y="3756"/>
                  <a:pt x="2038" y="2152"/>
                </a:cubicBezTo>
                <a:cubicBezTo>
                  <a:pt x="2038" y="2152"/>
                  <a:pt x="2038" y="2152"/>
                  <a:pt x="2038" y="2152"/>
                </a:cubicBezTo>
                <a:cubicBezTo>
                  <a:pt x="3218" y="926"/>
                  <a:pt x="6304" y="1964"/>
                  <a:pt x="9571" y="4510"/>
                </a:cubicBezTo>
                <a:lnTo>
                  <a:pt x="9571" y="3473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52" name="Oval 29"/>
          <p:cNvSpPr/>
          <p:nvPr/>
        </p:nvSpPr>
        <p:spPr>
          <a:xfrm>
            <a:off x="2907176" y="1560871"/>
            <a:ext cx="70257" cy="70233"/>
          </a:xfrm>
          <a:prstGeom prst="ellipse">
            <a:avLst/>
          </a:pr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53" name="Freeform 30"/>
          <p:cNvSpPr/>
          <p:nvPr/>
        </p:nvSpPr>
        <p:spPr>
          <a:xfrm>
            <a:off x="3446598" y="1238284"/>
            <a:ext cx="192907" cy="36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33" y="21600"/>
                </a:moveTo>
                <a:lnTo>
                  <a:pt x="21600" y="21600"/>
                </a:lnTo>
                <a:lnTo>
                  <a:pt x="8933" y="8936"/>
                </a:lnTo>
                <a:lnTo>
                  <a:pt x="8933" y="13579"/>
                </a:lnTo>
                <a:lnTo>
                  <a:pt x="14667" y="18786"/>
                </a:lnTo>
                <a:lnTo>
                  <a:pt x="8933" y="18786"/>
                </a:lnTo>
                <a:lnTo>
                  <a:pt x="8933" y="21600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8933" y="21600"/>
                </a:lnTo>
                <a:lnTo>
                  <a:pt x="8933" y="18786"/>
                </a:lnTo>
                <a:lnTo>
                  <a:pt x="3200" y="18786"/>
                </a:lnTo>
                <a:lnTo>
                  <a:pt x="3200" y="8443"/>
                </a:lnTo>
                <a:lnTo>
                  <a:pt x="8933" y="13579"/>
                </a:lnTo>
                <a:lnTo>
                  <a:pt x="8933" y="8936"/>
                </a:lnTo>
                <a:lnTo>
                  <a:pt x="0" y="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54" name="Rectangle 31"/>
          <p:cNvSpPr/>
          <p:nvPr/>
        </p:nvSpPr>
        <p:spPr>
          <a:xfrm>
            <a:off x="3350145" y="1237096"/>
            <a:ext cx="48823" cy="35591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55" name="Freeform 32"/>
          <p:cNvSpPr/>
          <p:nvPr/>
        </p:nvSpPr>
        <p:spPr>
          <a:xfrm>
            <a:off x="1796541" y="3035725"/>
            <a:ext cx="386251" cy="30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92" h="21115" extrusionOk="0">
                <a:moveTo>
                  <a:pt x="19759" y="11468"/>
                </a:moveTo>
                <a:cubicBezTo>
                  <a:pt x="20178" y="6439"/>
                  <a:pt x="16411" y="3125"/>
                  <a:pt x="16411" y="3125"/>
                </a:cubicBezTo>
                <a:cubicBezTo>
                  <a:pt x="16159" y="3011"/>
                  <a:pt x="15908" y="2782"/>
                  <a:pt x="15657" y="2668"/>
                </a:cubicBezTo>
                <a:cubicBezTo>
                  <a:pt x="15657" y="7468"/>
                  <a:pt x="15657" y="7468"/>
                  <a:pt x="15657" y="7468"/>
                </a:cubicBezTo>
                <a:cubicBezTo>
                  <a:pt x="15992" y="7468"/>
                  <a:pt x="16327" y="7582"/>
                  <a:pt x="16662" y="7811"/>
                </a:cubicBezTo>
                <a:cubicBezTo>
                  <a:pt x="17834" y="8611"/>
                  <a:pt x="18252" y="10439"/>
                  <a:pt x="17666" y="12039"/>
                </a:cubicBezTo>
                <a:cubicBezTo>
                  <a:pt x="17331" y="13182"/>
                  <a:pt x="16494" y="13868"/>
                  <a:pt x="15657" y="13868"/>
                </a:cubicBezTo>
                <a:cubicBezTo>
                  <a:pt x="15657" y="16268"/>
                  <a:pt x="15657" y="16268"/>
                  <a:pt x="15657" y="16268"/>
                </a:cubicBezTo>
                <a:cubicBezTo>
                  <a:pt x="17834" y="16039"/>
                  <a:pt x="19425" y="14896"/>
                  <a:pt x="19759" y="11468"/>
                </a:cubicBezTo>
                <a:close/>
                <a:moveTo>
                  <a:pt x="15657" y="2668"/>
                </a:moveTo>
                <a:cubicBezTo>
                  <a:pt x="11638" y="153"/>
                  <a:pt x="8541" y="-418"/>
                  <a:pt x="6197" y="268"/>
                </a:cubicBezTo>
                <a:cubicBezTo>
                  <a:pt x="6197" y="1182"/>
                  <a:pt x="6197" y="1182"/>
                  <a:pt x="6197" y="1182"/>
                </a:cubicBezTo>
                <a:cubicBezTo>
                  <a:pt x="6364" y="1182"/>
                  <a:pt x="6531" y="1182"/>
                  <a:pt x="6699" y="1296"/>
                </a:cubicBezTo>
                <a:cubicBezTo>
                  <a:pt x="6699" y="1296"/>
                  <a:pt x="6699" y="1296"/>
                  <a:pt x="6699" y="1296"/>
                </a:cubicBezTo>
                <a:cubicBezTo>
                  <a:pt x="7285" y="1753"/>
                  <a:pt x="7536" y="2668"/>
                  <a:pt x="7201" y="3468"/>
                </a:cubicBezTo>
                <a:cubicBezTo>
                  <a:pt x="7034" y="4039"/>
                  <a:pt x="6615" y="4382"/>
                  <a:pt x="6197" y="4382"/>
                </a:cubicBezTo>
                <a:cubicBezTo>
                  <a:pt x="6197" y="16268"/>
                  <a:pt x="6197" y="16268"/>
                  <a:pt x="6197" y="16268"/>
                </a:cubicBezTo>
                <a:cubicBezTo>
                  <a:pt x="6364" y="16839"/>
                  <a:pt x="6364" y="17525"/>
                  <a:pt x="6197" y="18096"/>
                </a:cubicBezTo>
                <a:cubicBezTo>
                  <a:pt x="6197" y="20725"/>
                  <a:pt x="6197" y="20725"/>
                  <a:pt x="6197" y="20725"/>
                </a:cubicBezTo>
                <a:cubicBezTo>
                  <a:pt x="8373" y="19468"/>
                  <a:pt x="10131" y="15925"/>
                  <a:pt x="12476" y="16153"/>
                </a:cubicBezTo>
                <a:cubicBezTo>
                  <a:pt x="13564" y="16382"/>
                  <a:pt x="14652" y="16382"/>
                  <a:pt x="15657" y="16268"/>
                </a:cubicBezTo>
                <a:cubicBezTo>
                  <a:pt x="15657" y="13868"/>
                  <a:pt x="15657" y="13868"/>
                  <a:pt x="15657" y="13868"/>
                </a:cubicBezTo>
                <a:cubicBezTo>
                  <a:pt x="15238" y="13868"/>
                  <a:pt x="14904" y="13753"/>
                  <a:pt x="14569" y="13525"/>
                </a:cubicBezTo>
                <a:cubicBezTo>
                  <a:pt x="14569" y="13525"/>
                  <a:pt x="14569" y="13525"/>
                  <a:pt x="14569" y="13525"/>
                </a:cubicBezTo>
                <a:cubicBezTo>
                  <a:pt x="13397" y="12725"/>
                  <a:pt x="12978" y="10782"/>
                  <a:pt x="13564" y="9182"/>
                </a:cubicBezTo>
                <a:cubicBezTo>
                  <a:pt x="13983" y="8039"/>
                  <a:pt x="14736" y="7468"/>
                  <a:pt x="15657" y="7468"/>
                </a:cubicBezTo>
                <a:lnTo>
                  <a:pt x="15657" y="2668"/>
                </a:lnTo>
                <a:close/>
                <a:moveTo>
                  <a:pt x="6197" y="268"/>
                </a:moveTo>
                <a:cubicBezTo>
                  <a:pt x="5778" y="268"/>
                  <a:pt x="5443" y="496"/>
                  <a:pt x="5108" y="611"/>
                </a:cubicBezTo>
                <a:cubicBezTo>
                  <a:pt x="5108" y="2325"/>
                  <a:pt x="5108" y="2325"/>
                  <a:pt x="5108" y="2325"/>
                </a:cubicBezTo>
                <a:cubicBezTo>
                  <a:pt x="5108" y="2211"/>
                  <a:pt x="5108" y="2096"/>
                  <a:pt x="5108" y="2096"/>
                </a:cubicBezTo>
                <a:cubicBezTo>
                  <a:pt x="5359" y="1525"/>
                  <a:pt x="5778" y="1182"/>
                  <a:pt x="6197" y="1182"/>
                </a:cubicBezTo>
                <a:cubicBezTo>
                  <a:pt x="6197" y="268"/>
                  <a:pt x="6197" y="268"/>
                  <a:pt x="6197" y="268"/>
                </a:cubicBezTo>
                <a:close/>
                <a:moveTo>
                  <a:pt x="5108" y="21068"/>
                </a:moveTo>
                <a:cubicBezTo>
                  <a:pt x="5443" y="21068"/>
                  <a:pt x="5862" y="20953"/>
                  <a:pt x="6197" y="20725"/>
                </a:cubicBezTo>
                <a:cubicBezTo>
                  <a:pt x="6197" y="18096"/>
                  <a:pt x="6197" y="18096"/>
                  <a:pt x="6197" y="18096"/>
                </a:cubicBezTo>
                <a:cubicBezTo>
                  <a:pt x="6113" y="18211"/>
                  <a:pt x="6113" y="18325"/>
                  <a:pt x="6113" y="18439"/>
                </a:cubicBezTo>
                <a:cubicBezTo>
                  <a:pt x="5862" y="19011"/>
                  <a:pt x="5527" y="19468"/>
                  <a:pt x="5108" y="19696"/>
                </a:cubicBezTo>
                <a:cubicBezTo>
                  <a:pt x="5108" y="21068"/>
                  <a:pt x="5108" y="21068"/>
                  <a:pt x="5108" y="21068"/>
                </a:cubicBezTo>
                <a:close/>
                <a:moveTo>
                  <a:pt x="6197" y="4382"/>
                </a:moveTo>
                <a:cubicBezTo>
                  <a:pt x="6197" y="16268"/>
                  <a:pt x="6197" y="16268"/>
                  <a:pt x="6197" y="16268"/>
                </a:cubicBezTo>
                <a:cubicBezTo>
                  <a:pt x="6029" y="15696"/>
                  <a:pt x="5694" y="15125"/>
                  <a:pt x="5276" y="14896"/>
                </a:cubicBezTo>
                <a:cubicBezTo>
                  <a:pt x="5192" y="14782"/>
                  <a:pt x="5108" y="14782"/>
                  <a:pt x="5108" y="14782"/>
                </a:cubicBezTo>
                <a:cubicBezTo>
                  <a:pt x="5108" y="6896"/>
                  <a:pt x="5108" y="6896"/>
                  <a:pt x="5108" y="6896"/>
                </a:cubicBezTo>
                <a:cubicBezTo>
                  <a:pt x="5192" y="6553"/>
                  <a:pt x="5192" y="6096"/>
                  <a:pt x="5108" y="5753"/>
                </a:cubicBezTo>
                <a:cubicBezTo>
                  <a:pt x="5108" y="3353"/>
                  <a:pt x="5108" y="3353"/>
                  <a:pt x="5108" y="3353"/>
                </a:cubicBezTo>
                <a:cubicBezTo>
                  <a:pt x="5192" y="3696"/>
                  <a:pt x="5359" y="4039"/>
                  <a:pt x="5611" y="4268"/>
                </a:cubicBezTo>
                <a:cubicBezTo>
                  <a:pt x="5778" y="4382"/>
                  <a:pt x="6029" y="4382"/>
                  <a:pt x="6197" y="4382"/>
                </a:cubicBezTo>
                <a:close/>
                <a:moveTo>
                  <a:pt x="5108" y="611"/>
                </a:moveTo>
                <a:cubicBezTo>
                  <a:pt x="4522" y="839"/>
                  <a:pt x="4020" y="1182"/>
                  <a:pt x="3601" y="1639"/>
                </a:cubicBezTo>
                <a:cubicBezTo>
                  <a:pt x="3601" y="4153"/>
                  <a:pt x="3601" y="4153"/>
                  <a:pt x="3601" y="4153"/>
                </a:cubicBezTo>
                <a:cubicBezTo>
                  <a:pt x="3769" y="4153"/>
                  <a:pt x="4020" y="4268"/>
                  <a:pt x="4271" y="4382"/>
                </a:cubicBezTo>
                <a:cubicBezTo>
                  <a:pt x="4690" y="4725"/>
                  <a:pt x="4941" y="5182"/>
                  <a:pt x="5108" y="5753"/>
                </a:cubicBezTo>
                <a:cubicBezTo>
                  <a:pt x="5108" y="3353"/>
                  <a:pt x="5108" y="3353"/>
                  <a:pt x="5108" y="3353"/>
                </a:cubicBezTo>
                <a:cubicBezTo>
                  <a:pt x="5025" y="3011"/>
                  <a:pt x="5025" y="2668"/>
                  <a:pt x="5108" y="2325"/>
                </a:cubicBezTo>
                <a:cubicBezTo>
                  <a:pt x="5108" y="611"/>
                  <a:pt x="5108" y="611"/>
                  <a:pt x="5108" y="611"/>
                </a:cubicBezTo>
                <a:close/>
                <a:moveTo>
                  <a:pt x="3601" y="20953"/>
                </a:moveTo>
                <a:cubicBezTo>
                  <a:pt x="4104" y="21068"/>
                  <a:pt x="4606" y="21182"/>
                  <a:pt x="5108" y="21068"/>
                </a:cubicBezTo>
                <a:cubicBezTo>
                  <a:pt x="5108" y="19696"/>
                  <a:pt x="5108" y="19696"/>
                  <a:pt x="5108" y="19696"/>
                </a:cubicBezTo>
                <a:cubicBezTo>
                  <a:pt x="4606" y="19925"/>
                  <a:pt x="4020" y="19925"/>
                  <a:pt x="3601" y="19696"/>
                </a:cubicBezTo>
                <a:cubicBezTo>
                  <a:pt x="3601" y="20953"/>
                  <a:pt x="3601" y="20953"/>
                  <a:pt x="3601" y="20953"/>
                </a:cubicBezTo>
                <a:close/>
                <a:moveTo>
                  <a:pt x="5108" y="6896"/>
                </a:moveTo>
                <a:cubicBezTo>
                  <a:pt x="5108" y="14782"/>
                  <a:pt x="5108" y="14782"/>
                  <a:pt x="5108" y="14782"/>
                </a:cubicBezTo>
                <a:cubicBezTo>
                  <a:pt x="4606" y="14553"/>
                  <a:pt x="4020" y="14553"/>
                  <a:pt x="3601" y="14896"/>
                </a:cubicBezTo>
                <a:cubicBezTo>
                  <a:pt x="3601" y="13868"/>
                  <a:pt x="3601" y="13868"/>
                  <a:pt x="3601" y="13868"/>
                </a:cubicBezTo>
                <a:cubicBezTo>
                  <a:pt x="3936" y="13639"/>
                  <a:pt x="4187" y="13296"/>
                  <a:pt x="4438" y="12839"/>
                </a:cubicBezTo>
                <a:cubicBezTo>
                  <a:pt x="4857" y="11582"/>
                  <a:pt x="4522" y="10096"/>
                  <a:pt x="3601" y="9525"/>
                </a:cubicBezTo>
                <a:cubicBezTo>
                  <a:pt x="3601" y="9525"/>
                  <a:pt x="3601" y="9525"/>
                  <a:pt x="3601" y="9525"/>
                </a:cubicBezTo>
                <a:cubicBezTo>
                  <a:pt x="3601" y="8496"/>
                  <a:pt x="3601" y="8496"/>
                  <a:pt x="3601" y="8496"/>
                </a:cubicBezTo>
                <a:cubicBezTo>
                  <a:pt x="4104" y="8496"/>
                  <a:pt x="4690" y="8039"/>
                  <a:pt x="4941" y="7353"/>
                </a:cubicBezTo>
                <a:cubicBezTo>
                  <a:pt x="5025" y="7125"/>
                  <a:pt x="5025" y="7011"/>
                  <a:pt x="5108" y="6896"/>
                </a:cubicBezTo>
                <a:close/>
                <a:moveTo>
                  <a:pt x="3601" y="1639"/>
                </a:moveTo>
                <a:cubicBezTo>
                  <a:pt x="-1422" y="5982"/>
                  <a:pt x="-585" y="17753"/>
                  <a:pt x="2429" y="20153"/>
                </a:cubicBezTo>
                <a:cubicBezTo>
                  <a:pt x="2848" y="20496"/>
                  <a:pt x="3183" y="20725"/>
                  <a:pt x="3601" y="20953"/>
                </a:cubicBezTo>
                <a:cubicBezTo>
                  <a:pt x="3601" y="19696"/>
                  <a:pt x="3601" y="19696"/>
                  <a:pt x="3601" y="19696"/>
                </a:cubicBezTo>
                <a:cubicBezTo>
                  <a:pt x="3518" y="19582"/>
                  <a:pt x="3518" y="19582"/>
                  <a:pt x="3518" y="19582"/>
                </a:cubicBezTo>
                <a:cubicBezTo>
                  <a:pt x="3518" y="19582"/>
                  <a:pt x="3518" y="19582"/>
                  <a:pt x="3518" y="19582"/>
                </a:cubicBezTo>
                <a:cubicBezTo>
                  <a:pt x="2597" y="19011"/>
                  <a:pt x="2178" y="17411"/>
                  <a:pt x="2680" y="16039"/>
                </a:cubicBezTo>
                <a:cubicBezTo>
                  <a:pt x="2848" y="15468"/>
                  <a:pt x="3183" y="15125"/>
                  <a:pt x="3601" y="14896"/>
                </a:cubicBezTo>
                <a:cubicBezTo>
                  <a:pt x="3601" y="13868"/>
                  <a:pt x="3601" y="13868"/>
                  <a:pt x="3601" y="13868"/>
                </a:cubicBezTo>
                <a:cubicBezTo>
                  <a:pt x="3099" y="14211"/>
                  <a:pt x="2513" y="14211"/>
                  <a:pt x="2011" y="13868"/>
                </a:cubicBezTo>
                <a:cubicBezTo>
                  <a:pt x="2011" y="13868"/>
                  <a:pt x="2011" y="13868"/>
                  <a:pt x="2011" y="13868"/>
                </a:cubicBezTo>
                <a:cubicBezTo>
                  <a:pt x="1173" y="13296"/>
                  <a:pt x="755" y="11811"/>
                  <a:pt x="1257" y="10668"/>
                </a:cubicBezTo>
                <a:cubicBezTo>
                  <a:pt x="1676" y="9411"/>
                  <a:pt x="2680" y="8953"/>
                  <a:pt x="3601" y="9525"/>
                </a:cubicBezTo>
                <a:cubicBezTo>
                  <a:pt x="3601" y="8496"/>
                  <a:pt x="3601" y="8496"/>
                  <a:pt x="3601" y="8496"/>
                </a:cubicBezTo>
                <a:cubicBezTo>
                  <a:pt x="3350" y="8496"/>
                  <a:pt x="3099" y="8382"/>
                  <a:pt x="2848" y="8268"/>
                </a:cubicBezTo>
                <a:cubicBezTo>
                  <a:pt x="2094" y="7696"/>
                  <a:pt x="1759" y="6439"/>
                  <a:pt x="2178" y="5411"/>
                </a:cubicBezTo>
                <a:cubicBezTo>
                  <a:pt x="2178" y="5411"/>
                  <a:pt x="2178" y="5411"/>
                  <a:pt x="2178" y="5411"/>
                </a:cubicBezTo>
                <a:cubicBezTo>
                  <a:pt x="2429" y="4611"/>
                  <a:pt x="3015" y="4153"/>
                  <a:pt x="3601" y="4153"/>
                </a:cubicBezTo>
                <a:lnTo>
                  <a:pt x="3601" y="1639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grpSp>
        <p:nvGrpSpPr>
          <p:cNvPr id="1564" name="Group 127"/>
          <p:cNvGrpSpPr/>
          <p:nvPr/>
        </p:nvGrpSpPr>
        <p:grpSpPr>
          <a:xfrm>
            <a:off x="2959571" y="3338060"/>
            <a:ext cx="375097" cy="490425"/>
            <a:chOff x="0" y="0"/>
            <a:chExt cx="375095" cy="490424"/>
          </a:xfrm>
        </p:grpSpPr>
        <p:sp>
          <p:nvSpPr>
            <p:cNvPr id="1556" name="Freeform 33"/>
            <p:cNvSpPr/>
            <p:nvPr/>
          </p:nvSpPr>
          <p:spPr>
            <a:xfrm>
              <a:off x="0" y="0"/>
              <a:ext cx="375096" cy="37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71" y="1122"/>
                  </a:moveTo>
                  <a:cubicBezTo>
                    <a:pt x="18501" y="2992"/>
                    <a:pt x="20191" y="6078"/>
                    <a:pt x="20191" y="9631"/>
                  </a:cubicBezTo>
                  <a:cubicBezTo>
                    <a:pt x="20191" y="15429"/>
                    <a:pt x="15496" y="20197"/>
                    <a:pt x="9579" y="20197"/>
                  </a:cubicBezTo>
                  <a:cubicBezTo>
                    <a:pt x="6104" y="20197"/>
                    <a:pt x="3099" y="18514"/>
                    <a:pt x="1127" y="15990"/>
                  </a:cubicBezTo>
                  <a:cubicBezTo>
                    <a:pt x="0" y="16925"/>
                    <a:pt x="0" y="16925"/>
                    <a:pt x="0" y="16925"/>
                  </a:cubicBezTo>
                  <a:cubicBezTo>
                    <a:pt x="2254" y="19730"/>
                    <a:pt x="5729" y="21600"/>
                    <a:pt x="9579" y="21600"/>
                  </a:cubicBezTo>
                  <a:cubicBezTo>
                    <a:pt x="16247" y="21600"/>
                    <a:pt x="21600" y="16270"/>
                    <a:pt x="21600" y="9631"/>
                  </a:cubicBezTo>
                  <a:cubicBezTo>
                    <a:pt x="21600" y="5704"/>
                    <a:pt x="19722" y="2151"/>
                    <a:pt x="16717" y="0"/>
                  </a:cubicBezTo>
                  <a:lnTo>
                    <a:pt x="15871" y="112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57" name="Freeform 34"/>
            <p:cNvSpPr/>
            <p:nvPr/>
          </p:nvSpPr>
          <p:spPr>
            <a:xfrm>
              <a:off x="2381" y="7142"/>
              <a:ext cx="332229" cy="33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6812" y="21600"/>
                    <a:pt x="21600" y="16705"/>
                    <a:pt x="21600" y="10747"/>
                  </a:cubicBezTo>
                  <a:cubicBezTo>
                    <a:pt x="21600" y="4788"/>
                    <a:pt x="16812" y="0"/>
                    <a:pt x="10853" y="0"/>
                  </a:cubicBezTo>
                  <a:cubicBezTo>
                    <a:pt x="10853" y="532"/>
                    <a:pt x="10853" y="532"/>
                    <a:pt x="10853" y="532"/>
                  </a:cubicBezTo>
                  <a:cubicBezTo>
                    <a:pt x="16493" y="532"/>
                    <a:pt x="21068" y="5107"/>
                    <a:pt x="21068" y="10747"/>
                  </a:cubicBezTo>
                  <a:cubicBezTo>
                    <a:pt x="21068" y="16493"/>
                    <a:pt x="16493" y="21068"/>
                    <a:pt x="10853" y="21068"/>
                  </a:cubicBezTo>
                  <a:lnTo>
                    <a:pt x="10853" y="21600"/>
                  </a:lnTo>
                  <a:close/>
                  <a:moveTo>
                    <a:pt x="10853" y="0"/>
                  </a:moveTo>
                  <a:cubicBezTo>
                    <a:pt x="4895" y="0"/>
                    <a:pt x="0" y="4788"/>
                    <a:pt x="0" y="10747"/>
                  </a:cubicBezTo>
                  <a:cubicBezTo>
                    <a:pt x="0" y="16705"/>
                    <a:pt x="4895" y="21600"/>
                    <a:pt x="10853" y="21600"/>
                  </a:cubicBezTo>
                  <a:cubicBezTo>
                    <a:pt x="10853" y="21600"/>
                    <a:pt x="10853" y="21600"/>
                    <a:pt x="10853" y="21600"/>
                  </a:cubicBezTo>
                  <a:cubicBezTo>
                    <a:pt x="10853" y="21068"/>
                    <a:pt x="10853" y="21068"/>
                    <a:pt x="10853" y="21068"/>
                  </a:cubicBezTo>
                  <a:cubicBezTo>
                    <a:pt x="10853" y="21068"/>
                    <a:pt x="10853" y="21068"/>
                    <a:pt x="10853" y="21068"/>
                  </a:cubicBezTo>
                  <a:cubicBezTo>
                    <a:pt x="10853" y="21068"/>
                    <a:pt x="10853" y="21068"/>
                    <a:pt x="10853" y="21068"/>
                  </a:cubicBezTo>
                  <a:cubicBezTo>
                    <a:pt x="5107" y="21068"/>
                    <a:pt x="532" y="16493"/>
                    <a:pt x="532" y="10747"/>
                  </a:cubicBezTo>
                  <a:cubicBezTo>
                    <a:pt x="532" y="5107"/>
                    <a:pt x="5107" y="532"/>
                    <a:pt x="10853" y="532"/>
                  </a:cubicBezTo>
                  <a:cubicBezTo>
                    <a:pt x="10853" y="532"/>
                    <a:pt x="10853" y="532"/>
                    <a:pt x="10853" y="532"/>
                  </a:cubicBezTo>
                  <a:cubicBezTo>
                    <a:pt x="10853" y="0"/>
                    <a:pt x="10853" y="0"/>
                    <a:pt x="10853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58" name="Freeform 35"/>
            <p:cNvSpPr/>
            <p:nvPr/>
          </p:nvSpPr>
          <p:spPr>
            <a:xfrm>
              <a:off x="9915" y="13094"/>
              <a:ext cx="328652" cy="321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46" h="21384" extrusionOk="0">
                  <a:moveTo>
                    <a:pt x="7796" y="0"/>
                  </a:moveTo>
                  <a:cubicBezTo>
                    <a:pt x="7796" y="0"/>
                    <a:pt x="4575" y="543"/>
                    <a:pt x="2396" y="3365"/>
                  </a:cubicBezTo>
                  <a:cubicBezTo>
                    <a:pt x="2396" y="3365"/>
                    <a:pt x="4101" y="1411"/>
                    <a:pt x="5143" y="1411"/>
                  </a:cubicBezTo>
                  <a:cubicBezTo>
                    <a:pt x="5333" y="1520"/>
                    <a:pt x="5333" y="1520"/>
                    <a:pt x="5333" y="1520"/>
                  </a:cubicBezTo>
                  <a:cubicBezTo>
                    <a:pt x="5333" y="1520"/>
                    <a:pt x="5333" y="1628"/>
                    <a:pt x="5238" y="1628"/>
                  </a:cubicBezTo>
                  <a:cubicBezTo>
                    <a:pt x="5238" y="1737"/>
                    <a:pt x="5143" y="1845"/>
                    <a:pt x="5143" y="1954"/>
                  </a:cubicBezTo>
                  <a:cubicBezTo>
                    <a:pt x="5143" y="1954"/>
                    <a:pt x="5143" y="2171"/>
                    <a:pt x="5143" y="2171"/>
                  </a:cubicBezTo>
                  <a:cubicBezTo>
                    <a:pt x="5048" y="2279"/>
                    <a:pt x="5048" y="2279"/>
                    <a:pt x="5048" y="2279"/>
                  </a:cubicBezTo>
                  <a:cubicBezTo>
                    <a:pt x="5048" y="2279"/>
                    <a:pt x="4954" y="2279"/>
                    <a:pt x="4954" y="2388"/>
                  </a:cubicBezTo>
                  <a:cubicBezTo>
                    <a:pt x="4954" y="2388"/>
                    <a:pt x="4859" y="2388"/>
                    <a:pt x="4859" y="2496"/>
                  </a:cubicBezTo>
                  <a:cubicBezTo>
                    <a:pt x="4859" y="2605"/>
                    <a:pt x="4859" y="2714"/>
                    <a:pt x="4859" y="2714"/>
                  </a:cubicBezTo>
                  <a:cubicBezTo>
                    <a:pt x="4954" y="2931"/>
                    <a:pt x="4954" y="2931"/>
                    <a:pt x="4954" y="2931"/>
                  </a:cubicBezTo>
                  <a:cubicBezTo>
                    <a:pt x="4859" y="3039"/>
                    <a:pt x="4859" y="3039"/>
                    <a:pt x="4859" y="3039"/>
                  </a:cubicBezTo>
                  <a:cubicBezTo>
                    <a:pt x="4669" y="3148"/>
                    <a:pt x="4669" y="3148"/>
                    <a:pt x="4669" y="3148"/>
                  </a:cubicBezTo>
                  <a:cubicBezTo>
                    <a:pt x="4669" y="3148"/>
                    <a:pt x="4575" y="3148"/>
                    <a:pt x="4480" y="3148"/>
                  </a:cubicBezTo>
                  <a:cubicBezTo>
                    <a:pt x="4385" y="3148"/>
                    <a:pt x="4385" y="2931"/>
                    <a:pt x="4385" y="2931"/>
                  </a:cubicBezTo>
                  <a:cubicBezTo>
                    <a:pt x="4575" y="2822"/>
                    <a:pt x="4575" y="2822"/>
                    <a:pt x="4575" y="2822"/>
                  </a:cubicBezTo>
                  <a:cubicBezTo>
                    <a:pt x="4575" y="2822"/>
                    <a:pt x="4575" y="2822"/>
                    <a:pt x="4575" y="2714"/>
                  </a:cubicBezTo>
                  <a:cubicBezTo>
                    <a:pt x="4480" y="2714"/>
                    <a:pt x="4480" y="2605"/>
                    <a:pt x="4385" y="2605"/>
                  </a:cubicBezTo>
                  <a:cubicBezTo>
                    <a:pt x="4291" y="2605"/>
                    <a:pt x="4196" y="2822"/>
                    <a:pt x="4196" y="2822"/>
                  </a:cubicBezTo>
                  <a:cubicBezTo>
                    <a:pt x="4006" y="2931"/>
                    <a:pt x="4006" y="2931"/>
                    <a:pt x="4006" y="2931"/>
                  </a:cubicBezTo>
                  <a:cubicBezTo>
                    <a:pt x="4006" y="2931"/>
                    <a:pt x="3912" y="3148"/>
                    <a:pt x="3912" y="3148"/>
                  </a:cubicBezTo>
                  <a:cubicBezTo>
                    <a:pt x="4006" y="3148"/>
                    <a:pt x="4101" y="3148"/>
                    <a:pt x="4101" y="3148"/>
                  </a:cubicBezTo>
                  <a:cubicBezTo>
                    <a:pt x="4101" y="3148"/>
                    <a:pt x="4101" y="3256"/>
                    <a:pt x="4101" y="3365"/>
                  </a:cubicBezTo>
                  <a:cubicBezTo>
                    <a:pt x="4101" y="3365"/>
                    <a:pt x="4006" y="3473"/>
                    <a:pt x="4006" y="3473"/>
                  </a:cubicBezTo>
                  <a:cubicBezTo>
                    <a:pt x="4006" y="3473"/>
                    <a:pt x="4006" y="3582"/>
                    <a:pt x="3912" y="3582"/>
                  </a:cubicBezTo>
                  <a:cubicBezTo>
                    <a:pt x="3817" y="3473"/>
                    <a:pt x="3722" y="3473"/>
                    <a:pt x="3627" y="3473"/>
                  </a:cubicBezTo>
                  <a:cubicBezTo>
                    <a:pt x="3533" y="3473"/>
                    <a:pt x="3438" y="3365"/>
                    <a:pt x="3438" y="3473"/>
                  </a:cubicBezTo>
                  <a:cubicBezTo>
                    <a:pt x="3343" y="3473"/>
                    <a:pt x="3343" y="3473"/>
                    <a:pt x="3343" y="3473"/>
                  </a:cubicBezTo>
                  <a:cubicBezTo>
                    <a:pt x="3343" y="3582"/>
                    <a:pt x="3059" y="3690"/>
                    <a:pt x="3059" y="3690"/>
                  </a:cubicBezTo>
                  <a:cubicBezTo>
                    <a:pt x="3059" y="3690"/>
                    <a:pt x="2964" y="3799"/>
                    <a:pt x="2964" y="3799"/>
                  </a:cubicBezTo>
                  <a:cubicBezTo>
                    <a:pt x="2964" y="3799"/>
                    <a:pt x="2964" y="4016"/>
                    <a:pt x="2964" y="4016"/>
                  </a:cubicBezTo>
                  <a:cubicBezTo>
                    <a:pt x="2964" y="4016"/>
                    <a:pt x="2869" y="4125"/>
                    <a:pt x="2680" y="4125"/>
                  </a:cubicBezTo>
                  <a:cubicBezTo>
                    <a:pt x="2585" y="4233"/>
                    <a:pt x="2491" y="4233"/>
                    <a:pt x="2491" y="4233"/>
                  </a:cubicBezTo>
                  <a:cubicBezTo>
                    <a:pt x="2491" y="4450"/>
                    <a:pt x="2491" y="4450"/>
                    <a:pt x="2491" y="4450"/>
                  </a:cubicBezTo>
                  <a:cubicBezTo>
                    <a:pt x="2491" y="4450"/>
                    <a:pt x="2301" y="4559"/>
                    <a:pt x="2301" y="4667"/>
                  </a:cubicBezTo>
                  <a:cubicBezTo>
                    <a:pt x="2206" y="4776"/>
                    <a:pt x="1922" y="4993"/>
                    <a:pt x="1922" y="4993"/>
                  </a:cubicBezTo>
                  <a:cubicBezTo>
                    <a:pt x="1922" y="4993"/>
                    <a:pt x="1827" y="5102"/>
                    <a:pt x="1733" y="5210"/>
                  </a:cubicBezTo>
                  <a:cubicBezTo>
                    <a:pt x="1733" y="5319"/>
                    <a:pt x="1733" y="5427"/>
                    <a:pt x="1733" y="5536"/>
                  </a:cubicBezTo>
                  <a:cubicBezTo>
                    <a:pt x="1733" y="5536"/>
                    <a:pt x="1638" y="5644"/>
                    <a:pt x="1638" y="5753"/>
                  </a:cubicBezTo>
                  <a:cubicBezTo>
                    <a:pt x="1638" y="5861"/>
                    <a:pt x="1543" y="5970"/>
                    <a:pt x="1543" y="6078"/>
                  </a:cubicBezTo>
                  <a:cubicBezTo>
                    <a:pt x="1448" y="6078"/>
                    <a:pt x="1448" y="6187"/>
                    <a:pt x="1354" y="6187"/>
                  </a:cubicBezTo>
                  <a:cubicBezTo>
                    <a:pt x="1354" y="6187"/>
                    <a:pt x="1164" y="6295"/>
                    <a:pt x="1069" y="6295"/>
                  </a:cubicBezTo>
                  <a:cubicBezTo>
                    <a:pt x="975" y="6404"/>
                    <a:pt x="975" y="6513"/>
                    <a:pt x="975" y="6513"/>
                  </a:cubicBezTo>
                  <a:cubicBezTo>
                    <a:pt x="975" y="6513"/>
                    <a:pt x="1069" y="6621"/>
                    <a:pt x="1069" y="6621"/>
                  </a:cubicBezTo>
                  <a:cubicBezTo>
                    <a:pt x="1164" y="6621"/>
                    <a:pt x="1259" y="6730"/>
                    <a:pt x="1259" y="6730"/>
                  </a:cubicBezTo>
                  <a:cubicBezTo>
                    <a:pt x="1259" y="6730"/>
                    <a:pt x="1259" y="6838"/>
                    <a:pt x="1259" y="6947"/>
                  </a:cubicBezTo>
                  <a:cubicBezTo>
                    <a:pt x="1259" y="6947"/>
                    <a:pt x="1164" y="7164"/>
                    <a:pt x="1259" y="7164"/>
                  </a:cubicBezTo>
                  <a:cubicBezTo>
                    <a:pt x="1354" y="7164"/>
                    <a:pt x="1448" y="7164"/>
                    <a:pt x="1448" y="7164"/>
                  </a:cubicBezTo>
                  <a:cubicBezTo>
                    <a:pt x="1638" y="7272"/>
                    <a:pt x="1638" y="7272"/>
                    <a:pt x="1638" y="7272"/>
                  </a:cubicBezTo>
                  <a:cubicBezTo>
                    <a:pt x="1733" y="7381"/>
                    <a:pt x="1733" y="7381"/>
                    <a:pt x="1733" y="7381"/>
                  </a:cubicBezTo>
                  <a:cubicBezTo>
                    <a:pt x="1827" y="7381"/>
                    <a:pt x="1827" y="7381"/>
                    <a:pt x="1827" y="7381"/>
                  </a:cubicBezTo>
                  <a:cubicBezTo>
                    <a:pt x="1827" y="7381"/>
                    <a:pt x="1827" y="7489"/>
                    <a:pt x="1827" y="7598"/>
                  </a:cubicBezTo>
                  <a:cubicBezTo>
                    <a:pt x="1733" y="7598"/>
                    <a:pt x="1733" y="7707"/>
                    <a:pt x="1733" y="7707"/>
                  </a:cubicBezTo>
                  <a:cubicBezTo>
                    <a:pt x="1638" y="7707"/>
                    <a:pt x="1638" y="7707"/>
                    <a:pt x="1638" y="7598"/>
                  </a:cubicBezTo>
                  <a:cubicBezTo>
                    <a:pt x="1638" y="7489"/>
                    <a:pt x="1638" y="7489"/>
                    <a:pt x="1543" y="7381"/>
                  </a:cubicBezTo>
                  <a:cubicBezTo>
                    <a:pt x="1448" y="7381"/>
                    <a:pt x="1354" y="7489"/>
                    <a:pt x="1354" y="7489"/>
                  </a:cubicBezTo>
                  <a:cubicBezTo>
                    <a:pt x="1354" y="7489"/>
                    <a:pt x="1259" y="7489"/>
                    <a:pt x="1259" y="7381"/>
                  </a:cubicBezTo>
                  <a:cubicBezTo>
                    <a:pt x="1164" y="7272"/>
                    <a:pt x="1164" y="7381"/>
                    <a:pt x="1164" y="7272"/>
                  </a:cubicBezTo>
                  <a:cubicBezTo>
                    <a:pt x="1164" y="7164"/>
                    <a:pt x="1259" y="7164"/>
                    <a:pt x="1164" y="7055"/>
                  </a:cubicBezTo>
                  <a:cubicBezTo>
                    <a:pt x="1164" y="7055"/>
                    <a:pt x="1069" y="6947"/>
                    <a:pt x="1069" y="6947"/>
                  </a:cubicBezTo>
                  <a:cubicBezTo>
                    <a:pt x="975" y="6947"/>
                    <a:pt x="1069" y="7055"/>
                    <a:pt x="975" y="6947"/>
                  </a:cubicBezTo>
                  <a:cubicBezTo>
                    <a:pt x="975" y="6838"/>
                    <a:pt x="880" y="6838"/>
                    <a:pt x="880" y="6838"/>
                  </a:cubicBezTo>
                  <a:cubicBezTo>
                    <a:pt x="880" y="6838"/>
                    <a:pt x="785" y="6838"/>
                    <a:pt x="785" y="6730"/>
                  </a:cubicBezTo>
                  <a:cubicBezTo>
                    <a:pt x="785" y="6730"/>
                    <a:pt x="785" y="6621"/>
                    <a:pt x="785" y="6513"/>
                  </a:cubicBezTo>
                  <a:cubicBezTo>
                    <a:pt x="785" y="6513"/>
                    <a:pt x="880" y="6404"/>
                    <a:pt x="880" y="6295"/>
                  </a:cubicBezTo>
                  <a:cubicBezTo>
                    <a:pt x="880" y="6295"/>
                    <a:pt x="880" y="5970"/>
                    <a:pt x="880" y="5970"/>
                  </a:cubicBezTo>
                  <a:cubicBezTo>
                    <a:pt x="880" y="5970"/>
                    <a:pt x="596" y="6621"/>
                    <a:pt x="501" y="7164"/>
                  </a:cubicBezTo>
                  <a:cubicBezTo>
                    <a:pt x="501" y="7164"/>
                    <a:pt x="596" y="7055"/>
                    <a:pt x="596" y="7164"/>
                  </a:cubicBezTo>
                  <a:cubicBezTo>
                    <a:pt x="596" y="7272"/>
                    <a:pt x="691" y="7381"/>
                    <a:pt x="596" y="7489"/>
                  </a:cubicBezTo>
                  <a:cubicBezTo>
                    <a:pt x="596" y="7489"/>
                    <a:pt x="596" y="7489"/>
                    <a:pt x="596" y="7815"/>
                  </a:cubicBezTo>
                  <a:cubicBezTo>
                    <a:pt x="596" y="8032"/>
                    <a:pt x="691" y="8141"/>
                    <a:pt x="691" y="8249"/>
                  </a:cubicBezTo>
                  <a:cubicBezTo>
                    <a:pt x="596" y="8249"/>
                    <a:pt x="596" y="8358"/>
                    <a:pt x="596" y="8466"/>
                  </a:cubicBezTo>
                  <a:cubicBezTo>
                    <a:pt x="596" y="8575"/>
                    <a:pt x="596" y="8901"/>
                    <a:pt x="691" y="8901"/>
                  </a:cubicBezTo>
                  <a:cubicBezTo>
                    <a:pt x="691" y="8901"/>
                    <a:pt x="691" y="9009"/>
                    <a:pt x="691" y="9009"/>
                  </a:cubicBezTo>
                  <a:cubicBezTo>
                    <a:pt x="785" y="9118"/>
                    <a:pt x="691" y="9226"/>
                    <a:pt x="785" y="9118"/>
                  </a:cubicBezTo>
                  <a:cubicBezTo>
                    <a:pt x="880" y="8901"/>
                    <a:pt x="975" y="8792"/>
                    <a:pt x="975" y="8792"/>
                  </a:cubicBezTo>
                  <a:cubicBezTo>
                    <a:pt x="975" y="8683"/>
                    <a:pt x="975" y="8683"/>
                    <a:pt x="975" y="8683"/>
                  </a:cubicBezTo>
                  <a:cubicBezTo>
                    <a:pt x="975" y="8683"/>
                    <a:pt x="975" y="8575"/>
                    <a:pt x="1164" y="8575"/>
                  </a:cubicBezTo>
                  <a:cubicBezTo>
                    <a:pt x="1259" y="8575"/>
                    <a:pt x="1354" y="8575"/>
                    <a:pt x="1354" y="8683"/>
                  </a:cubicBezTo>
                  <a:cubicBezTo>
                    <a:pt x="1448" y="8683"/>
                    <a:pt x="1259" y="8901"/>
                    <a:pt x="1354" y="8901"/>
                  </a:cubicBezTo>
                  <a:cubicBezTo>
                    <a:pt x="1448" y="8901"/>
                    <a:pt x="1638" y="8792"/>
                    <a:pt x="1733" y="8792"/>
                  </a:cubicBezTo>
                  <a:cubicBezTo>
                    <a:pt x="1827" y="8792"/>
                    <a:pt x="1827" y="8901"/>
                    <a:pt x="1922" y="9009"/>
                  </a:cubicBezTo>
                  <a:cubicBezTo>
                    <a:pt x="1922" y="9118"/>
                    <a:pt x="1922" y="9226"/>
                    <a:pt x="2017" y="9335"/>
                  </a:cubicBezTo>
                  <a:cubicBezTo>
                    <a:pt x="2112" y="9335"/>
                    <a:pt x="2017" y="9443"/>
                    <a:pt x="2112" y="9552"/>
                  </a:cubicBezTo>
                  <a:cubicBezTo>
                    <a:pt x="2112" y="9660"/>
                    <a:pt x="2301" y="9769"/>
                    <a:pt x="2396" y="9769"/>
                  </a:cubicBezTo>
                  <a:cubicBezTo>
                    <a:pt x="2396" y="9769"/>
                    <a:pt x="2585" y="9769"/>
                    <a:pt x="2680" y="9769"/>
                  </a:cubicBezTo>
                  <a:cubicBezTo>
                    <a:pt x="2775" y="9877"/>
                    <a:pt x="2680" y="9986"/>
                    <a:pt x="2775" y="9986"/>
                  </a:cubicBezTo>
                  <a:cubicBezTo>
                    <a:pt x="2869" y="9986"/>
                    <a:pt x="2964" y="10312"/>
                    <a:pt x="2964" y="10312"/>
                  </a:cubicBezTo>
                  <a:cubicBezTo>
                    <a:pt x="2964" y="10312"/>
                    <a:pt x="2964" y="10529"/>
                    <a:pt x="2964" y="10637"/>
                  </a:cubicBezTo>
                  <a:cubicBezTo>
                    <a:pt x="2964" y="10637"/>
                    <a:pt x="2964" y="10746"/>
                    <a:pt x="3059" y="10854"/>
                  </a:cubicBezTo>
                  <a:cubicBezTo>
                    <a:pt x="3059" y="10854"/>
                    <a:pt x="3248" y="10854"/>
                    <a:pt x="3248" y="10854"/>
                  </a:cubicBezTo>
                  <a:cubicBezTo>
                    <a:pt x="3248" y="10854"/>
                    <a:pt x="3154" y="11071"/>
                    <a:pt x="3343" y="11071"/>
                  </a:cubicBezTo>
                  <a:cubicBezTo>
                    <a:pt x="3533" y="11180"/>
                    <a:pt x="3627" y="11180"/>
                    <a:pt x="3722" y="11288"/>
                  </a:cubicBezTo>
                  <a:cubicBezTo>
                    <a:pt x="3722" y="11288"/>
                    <a:pt x="3627" y="11397"/>
                    <a:pt x="3817" y="11397"/>
                  </a:cubicBezTo>
                  <a:cubicBezTo>
                    <a:pt x="4006" y="11397"/>
                    <a:pt x="4196" y="11397"/>
                    <a:pt x="4291" y="11506"/>
                  </a:cubicBezTo>
                  <a:cubicBezTo>
                    <a:pt x="4385" y="11506"/>
                    <a:pt x="4291" y="11614"/>
                    <a:pt x="4480" y="11831"/>
                  </a:cubicBezTo>
                  <a:cubicBezTo>
                    <a:pt x="4764" y="11940"/>
                    <a:pt x="4764" y="12048"/>
                    <a:pt x="4859" y="12048"/>
                  </a:cubicBezTo>
                  <a:cubicBezTo>
                    <a:pt x="4954" y="12048"/>
                    <a:pt x="5048" y="12048"/>
                    <a:pt x="5048" y="12265"/>
                  </a:cubicBezTo>
                  <a:cubicBezTo>
                    <a:pt x="4954" y="12482"/>
                    <a:pt x="4954" y="12591"/>
                    <a:pt x="4859" y="12699"/>
                  </a:cubicBezTo>
                  <a:cubicBezTo>
                    <a:pt x="4764" y="12808"/>
                    <a:pt x="4669" y="13025"/>
                    <a:pt x="4575" y="13134"/>
                  </a:cubicBezTo>
                  <a:cubicBezTo>
                    <a:pt x="4575" y="13242"/>
                    <a:pt x="4480" y="13351"/>
                    <a:pt x="4575" y="13459"/>
                  </a:cubicBezTo>
                  <a:cubicBezTo>
                    <a:pt x="4575" y="13676"/>
                    <a:pt x="4669" y="13785"/>
                    <a:pt x="4669" y="13893"/>
                  </a:cubicBezTo>
                  <a:cubicBezTo>
                    <a:pt x="4669" y="14002"/>
                    <a:pt x="4669" y="14219"/>
                    <a:pt x="4669" y="14328"/>
                  </a:cubicBezTo>
                  <a:cubicBezTo>
                    <a:pt x="4575" y="14436"/>
                    <a:pt x="4575" y="14545"/>
                    <a:pt x="4575" y="14545"/>
                  </a:cubicBezTo>
                  <a:cubicBezTo>
                    <a:pt x="4575" y="14545"/>
                    <a:pt x="4669" y="14762"/>
                    <a:pt x="4575" y="14870"/>
                  </a:cubicBezTo>
                  <a:cubicBezTo>
                    <a:pt x="4480" y="14979"/>
                    <a:pt x="4291" y="15196"/>
                    <a:pt x="4196" y="15196"/>
                  </a:cubicBezTo>
                  <a:cubicBezTo>
                    <a:pt x="4101" y="15196"/>
                    <a:pt x="3912" y="15413"/>
                    <a:pt x="3912" y="15413"/>
                  </a:cubicBezTo>
                  <a:cubicBezTo>
                    <a:pt x="3912" y="15413"/>
                    <a:pt x="3912" y="15847"/>
                    <a:pt x="3912" y="15956"/>
                  </a:cubicBezTo>
                  <a:cubicBezTo>
                    <a:pt x="3912" y="15956"/>
                    <a:pt x="3533" y="16716"/>
                    <a:pt x="3722" y="16824"/>
                  </a:cubicBezTo>
                  <a:cubicBezTo>
                    <a:pt x="3817" y="16933"/>
                    <a:pt x="3817" y="17150"/>
                    <a:pt x="3817" y="17258"/>
                  </a:cubicBezTo>
                  <a:cubicBezTo>
                    <a:pt x="3722" y="17367"/>
                    <a:pt x="3722" y="17367"/>
                    <a:pt x="3722" y="17367"/>
                  </a:cubicBezTo>
                  <a:cubicBezTo>
                    <a:pt x="3627" y="17475"/>
                    <a:pt x="3438" y="17475"/>
                    <a:pt x="3533" y="17692"/>
                  </a:cubicBezTo>
                  <a:cubicBezTo>
                    <a:pt x="3722" y="17910"/>
                    <a:pt x="3817" y="17910"/>
                    <a:pt x="3817" y="18127"/>
                  </a:cubicBezTo>
                  <a:cubicBezTo>
                    <a:pt x="3912" y="18235"/>
                    <a:pt x="3912" y="18235"/>
                    <a:pt x="4006" y="18452"/>
                  </a:cubicBezTo>
                  <a:cubicBezTo>
                    <a:pt x="4101" y="18561"/>
                    <a:pt x="4101" y="18669"/>
                    <a:pt x="4196" y="18778"/>
                  </a:cubicBezTo>
                  <a:cubicBezTo>
                    <a:pt x="4291" y="18886"/>
                    <a:pt x="4385" y="18995"/>
                    <a:pt x="4385" y="19104"/>
                  </a:cubicBezTo>
                  <a:cubicBezTo>
                    <a:pt x="4385" y="19212"/>
                    <a:pt x="4669" y="19429"/>
                    <a:pt x="4385" y="19212"/>
                  </a:cubicBezTo>
                  <a:cubicBezTo>
                    <a:pt x="4101" y="18995"/>
                    <a:pt x="4385" y="19212"/>
                    <a:pt x="4006" y="18886"/>
                  </a:cubicBezTo>
                  <a:cubicBezTo>
                    <a:pt x="3722" y="18561"/>
                    <a:pt x="3627" y="18778"/>
                    <a:pt x="3438" y="18561"/>
                  </a:cubicBezTo>
                  <a:cubicBezTo>
                    <a:pt x="3343" y="18344"/>
                    <a:pt x="3533" y="18995"/>
                    <a:pt x="3248" y="18235"/>
                  </a:cubicBezTo>
                  <a:cubicBezTo>
                    <a:pt x="2964" y="17367"/>
                    <a:pt x="2869" y="17475"/>
                    <a:pt x="2775" y="17258"/>
                  </a:cubicBezTo>
                  <a:cubicBezTo>
                    <a:pt x="2775" y="17041"/>
                    <a:pt x="2775" y="17258"/>
                    <a:pt x="2585" y="16824"/>
                  </a:cubicBezTo>
                  <a:cubicBezTo>
                    <a:pt x="2396" y="16390"/>
                    <a:pt x="2585" y="16716"/>
                    <a:pt x="2396" y="16390"/>
                  </a:cubicBezTo>
                  <a:cubicBezTo>
                    <a:pt x="2206" y="16173"/>
                    <a:pt x="2206" y="16498"/>
                    <a:pt x="2112" y="16064"/>
                  </a:cubicBezTo>
                  <a:cubicBezTo>
                    <a:pt x="2017" y="15522"/>
                    <a:pt x="2017" y="15847"/>
                    <a:pt x="1922" y="15305"/>
                  </a:cubicBezTo>
                  <a:cubicBezTo>
                    <a:pt x="1733" y="14762"/>
                    <a:pt x="2017" y="14762"/>
                    <a:pt x="1733" y="14436"/>
                  </a:cubicBezTo>
                  <a:cubicBezTo>
                    <a:pt x="1448" y="14219"/>
                    <a:pt x="1448" y="14328"/>
                    <a:pt x="1354" y="14219"/>
                  </a:cubicBezTo>
                  <a:cubicBezTo>
                    <a:pt x="1259" y="14002"/>
                    <a:pt x="1448" y="14111"/>
                    <a:pt x="1164" y="13676"/>
                  </a:cubicBezTo>
                  <a:cubicBezTo>
                    <a:pt x="975" y="13242"/>
                    <a:pt x="596" y="13025"/>
                    <a:pt x="596" y="12265"/>
                  </a:cubicBezTo>
                  <a:cubicBezTo>
                    <a:pt x="596" y="11397"/>
                    <a:pt x="596" y="11288"/>
                    <a:pt x="596" y="11288"/>
                  </a:cubicBezTo>
                  <a:cubicBezTo>
                    <a:pt x="596" y="11288"/>
                    <a:pt x="312" y="10963"/>
                    <a:pt x="406" y="10529"/>
                  </a:cubicBezTo>
                  <a:cubicBezTo>
                    <a:pt x="501" y="9986"/>
                    <a:pt x="596" y="10203"/>
                    <a:pt x="501" y="9986"/>
                  </a:cubicBezTo>
                  <a:cubicBezTo>
                    <a:pt x="501" y="9877"/>
                    <a:pt x="406" y="9877"/>
                    <a:pt x="312" y="9660"/>
                  </a:cubicBezTo>
                  <a:cubicBezTo>
                    <a:pt x="217" y="9552"/>
                    <a:pt x="217" y="9552"/>
                    <a:pt x="122" y="9443"/>
                  </a:cubicBezTo>
                  <a:cubicBezTo>
                    <a:pt x="122" y="9335"/>
                    <a:pt x="122" y="9009"/>
                    <a:pt x="122" y="9009"/>
                  </a:cubicBezTo>
                  <a:cubicBezTo>
                    <a:pt x="27" y="9118"/>
                    <a:pt x="27" y="9118"/>
                    <a:pt x="27" y="9118"/>
                  </a:cubicBezTo>
                  <a:cubicBezTo>
                    <a:pt x="27" y="9118"/>
                    <a:pt x="-920" y="19755"/>
                    <a:pt x="8269" y="21383"/>
                  </a:cubicBezTo>
                  <a:cubicBezTo>
                    <a:pt x="8269" y="21383"/>
                    <a:pt x="6185" y="20840"/>
                    <a:pt x="5996" y="20297"/>
                  </a:cubicBezTo>
                  <a:cubicBezTo>
                    <a:pt x="5996" y="20297"/>
                    <a:pt x="5901" y="19863"/>
                    <a:pt x="5996" y="19863"/>
                  </a:cubicBezTo>
                  <a:cubicBezTo>
                    <a:pt x="6091" y="19863"/>
                    <a:pt x="6280" y="19972"/>
                    <a:pt x="6375" y="19863"/>
                  </a:cubicBezTo>
                  <a:cubicBezTo>
                    <a:pt x="6564" y="19646"/>
                    <a:pt x="6659" y="19538"/>
                    <a:pt x="6659" y="19538"/>
                  </a:cubicBezTo>
                  <a:cubicBezTo>
                    <a:pt x="6659" y="19755"/>
                    <a:pt x="6659" y="19755"/>
                    <a:pt x="6659" y="19755"/>
                  </a:cubicBezTo>
                  <a:cubicBezTo>
                    <a:pt x="6659" y="19755"/>
                    <a:pt x="6564" y="19755"/>
                    <a:pt x="6943" y="19646"/>
                  </a:cubicBezTo>
                  <a:cubicBezTo>
                    <a:pt x="7417" y="19646"/>
                    <a:pt x="7417" y="19646"/>
                    <a:pt x="7512" y="19646"/>
                  </a:cubicBezTo>
                  <a:cubicBezTo>
                    <a:pt x="7701" y="19538"/>
                    <a:pt x="7891" y="19104"/>
                    <a:pt x="7985" y="19321"/>
                  </a:cubicBezTo>
                  <a:cubicBezTo>
                    <a:pt x="8080" y="19646"/>
                    <a:pt x="7891" y="19538"/>
                    <a:pt x="8080" y="19646"/>
                  </a:cubicBezTo>
                  <a:cubicBezTo>
                    <a:pt x="8269" y="19646"/>
                    <a:pt x="8648" y="19538"/>
                    <a:pt x="8648" y="19538"/>
                  </a:cubicBezTo>
                  <a:cubicBezTo>
                    <a:pt x="8648" y="19538"/>
                    <a:pt x="9312" y="19646"/>
                    <a:pt x="9312" y="19538"/>
                  </a:cubicBezTo>
                  <a:cubicBezTo>
                    <a:pt x="9406" y="19429"/>
                    <a:pt x="9406" y="19321"/>
                    <a:pt x="9501" y="19321"/>
                  </a:cubicBezTo>
                  <a:cubicBezTo>
                    <a:pt x="9596" y="19321"/>
                    <a:pt x="9691" y="19538"/>
                    <a:pt x="9691" y="19538"/>
                  </a:cubicBezTo>
                  <a:cubicBezTo>
                    <a:pt x="9312" y="19755"/>
                    <a:pt x="9312" y="19755"/>
                    <a:pt x="9312" y="19755"/>
                  </a:cubicBezTo>
                  <a:cubicBezTo>
                    <a:pt x="9027" y="20080"/>
                    <a:pt x="9027" y="20080"/>
                    <a:pt x="9027" y="20080"/>
                  </a:cubicBezTo>
                  <a:cubicBezTo>
                    <a:pt x="9027" y="20080"/>
                    <a:pt x="8838" y="20080"/>
                    <a:pt x="9027" y="20189"/>
                  </a:cubicBezTo>
                  <a:cubicBezTo>
                    <a:pt x="9122" y="20297"/>
                    <a:pt x="9217" y="20297"/>
                    <a:pt x="9312" y="20297"/>
                  </a:cubicBezTo>
                  <a:cubicBezTo>
                    <a:pt x="9501" y="20297"/>
                    <a:pt x="9880" y="20623"/>
                    <a:pt x="9975" y="20406"/>
                  </a:cubicBezTo>
                  <a:cubicBezTo>
                    <a:pt x="10069" y="20189"/>
                    <a:pt x="10069" y="20189"/>
                    <a:pt x="10164" y="20080"/>
                  </a:cubicBezTo>
                  <a:cubicBezTo>
                    <a:pt x="10164" y="19972"/>
                    <a:pt x="10164" y="19755"/>
                    <a:pt x="10354" y="19755"/>
                  </a:cubicBezTo>
                  <a:cubicBezTo>
                    <a:pt x="10448" y="19755"/>
                    <a:pt x="10638" y="19863"/>
                    <a:pt x="10638" y="19863"/>
                  </a:cubicBezTo>
                  <a:cubicBezTo>
                    <a:pt x="10543" y="20189"/>
                    <a:pt x="10543" y="20189"/>
                    <a:pt x="10543" y="20189"/>
                  </a:cubicBezTo>
                  <a:cubicBezTo>
                    <a:pt x="10543" y="20189"/>
                    <a:pt x="10733" y="20189"/>
                    <a:pt x="10922" y="20189"/>
                  </a:cubicBezTo>
                  <a:cubicBezTo>
                    <a:pt x="11017" y="20189"/>
                    <a:pt x="11017" y="20406"/>
                    <a:pt x="11206" y="20189"/>
                  </a:cubicBezTo>
                  <a:cubicBezTo>
                    <a:pt x="11301" y="19972"/>
                    <a:pt x="11301" y="19972"/>
                    <a:pt x="11491" y="19972"/>
                  </a:cubicBezTo>
                  <a:cubicBezTo>
                    <a:pt x="11680" y="19972"/>
                    <a:pt x="11869" y="19863"/>
                    <a:pt x="11964" y="19863"/>
                  </a:cubicBezTo>
                  <a:cubicBezTo>
                    <a:pt x="11964" y="19972"/>
                    <a:pt x="12154" y="19972"/>
                    <a:pt x="12248" y="19972"/>
                  </a:cubicBezTo>
                  <a:cubicBezTo>
                    <a:pt x="12248" y="19972"/>
                    <a:pt x="12627" y="20189"/>
                    <a:pt x="12627" y="20189"/>
                  </a:cubicBezTo>
                  <a:cubicBezTo>
                    <a:pt x="12722" y="20080"/>
                    <a:pt x="13101" y="20189"/>
                    <a:pt x="13101" y="20189"/>
                  </a:cubicBezTo>
                  <a:cubicBezTo>
                    <a:pt x="13101" y="20189"/>
                    <a:pt x="12059" y="21274"/>
                    <a:pt x="9785" y="21383"/>
                  </a:cubicBezTo>
                  <a:cubicBezTo>
                    <a:pt x="9785" y="21383"/>
                    <a:pt x="14901" y="21600"/>
                    <a:pt x="17743" y="15847"/>
                  </a:cubicBezTo>
                  <a:cubicBezTo>
                    <a:pt x="20680" y="10203"/>
                    <a:pt x="18596" y="2822"/>
                    <a:pt x="12059" y="326"/>
                  </a:cubicBezTo>
                  <a:cubicBezTo>
                    <a:pt x="12059" y="326"/>
                    <a:pt x="16985" y="2388"/>
                    <a:pt x="18312" y="7707"/>
                  </a:cubicBezTo>
                  <a:cubicBezTo>
                    <a:pt x="18217" y="7815"/>
                    <a:pt x="18217" y="7815"/>
                    <a:pt x="18217" y="7815"/>
                  </a:cubicBezTo>
                  <a:cubicBezTo>
                    <a:pt x="18122" y="7707"/>
                    <a:pt x="18122" y="7815"/>
                    <a:pt x="18027" y="7489"/>
                  </a:cubicBezTo>
                  <a:cubicBezTo>
                    <a:pt x="17933" y="7272"/>
                    <a:pt x="17933" y="7381"/>
                    <a:pt x="17933" y="7164"/>
                  </a:cubicBezTo>
                  <a:cubicBezTo>
                    <a:pt x="17838" y="6947"/>
                    <a:pt x="17838" y="7055"/>
                    <a:pt x="17743" y="6947"/>
                  </a:cubicBezTo>
                  <a:cubicBezTo>
                    <a:pt x="17554" y="6730"/>
                    <a:pt x="17554" y="6730"/>
                    <a:pt x="17459" y="6621"/>
                  </a:cubicBezTo>
                  <a:cubicBezTo>
                    <a:pt x="17364" y="6621"/>
                    <a:pt x="17269" y="6295"/>
                    <a:pt x="17269" y="6187"/>
                  </a:cubicBezTo>
                  <a:cubicBezTo>
                    <a:pt x="17175" y="6078"/>
                    <a:pt x="16985" y="5970"/>
                    <a:pt x="16891" y="5970"/>
                  </a:cubicBezTo>
                  <a:cubicBezTo>
                    <a:pt x="16796" y="5970"/>
                    <a:pt x="16891" y="5861"/>
                    <a:pt x="16796" y="5970"/>
                  </a:cubicBezTo>
                  <a:cubicBezTo>
                    <a:pt x="16796" y="6078"/>
                    <a:pt x="16985" y="6295"/>
                    <a:pt x="16985" y="6295"/>
                  </a:cubicBezTo>
                  <a:cubicBezTo>
                    <a:pt x="16985" y="6730"/>
                    <a:pt x="16985" y="6730"/>
                    <a:pt x="16985" y="6730"/>
                  </a:cubicBezTo>
                  <a:cubicBezTo>
                    <a:pt x="16985" y="6730"/>
                    <a:pt x="17080" y="7055"/>
                    <a:pt x="17080" y="7164"/>
                  </a:cubicBezTo>
                  <a:cubicBezTo>
                    <a:pt x="17080" y="7272"/>
                    <a:pt x="16985" y="7598"/>
                    <a:pt x="16985" y="7598"/>
                  </a:cubicBezTo>
                  <a:cubicBezTo>
                    <a:pt x="16985" y="7598"/>
                    <a:pt x="16891" y="7815"/>
                    <a:pt x="16796" y="7924"/>
                  </a:cubicBezTo>
                  <a:cubicBezTo>
                    <a:pt x="16701" y="7924"/>
                    <a:pt x="16227" y="8032"/>
                    <a:pt x="16227" y="8032"/>
                  </a:cubicBezTo>
                  <a:cubicBezTo>
                    <a:pt x="16227" y="8032"/>
                    <a:pt x="16038" y="7815"/>
                    <a:pt x="16038" y="7707"/>
                  </a:cubicBezTo>
                  <a:cubicBezTo>
                    <a:pt x="15943" y="7489"/>
                    <a:pt x="15659" y="7489"/>
                    <a:pt x="15564" y="7381"/>
                  </a:cubicBezTo>
                  <a:cubicBezTo>
                    <a:pt x="15564" y="7272"/>
                    <a:pt x="15659" y="7164"/>
                    <a:pt x="15469" y="6947"/>
                  </a:cubicBezTo>
                  <a:cubicBezTo>
                    <a:pt x="15375" y="6730"/>
                    <a:pt x="15469" y="6838"/>
                    <a:pt x="15375" y="6621"/>
                  </a:cubicBezTo>
                  <a:cubicBezTo>
                    <a:pt x="15185" y="6404"/>
                    <a:pt x="15185" y="6404"/>
                    <a:pt x="15185" y="6404"/>
                  </a:cubicBezTo>
                  <a:cubicBezTo>
                    <a:pt x="15185" y="6404"/>
                    <a:pt x="14806" y="6295"/>
                    <a:pt x="14901" y="6513"/>
                  </a:cubicBezTo>
                  <a:cubicBezTo>
                    <a:pt x="14996" y="6838"/>
                    <a:pt x="14901" y="7055"/>
                    <a:pt x="14996" y="7055"/>
                  </a:cubicBezTo>
                  <a:cubicBezTo>
                    <a:pt x="15091" y="7164"/>
                    <a:pt x="15185" y="7055"/>
                    <a:pt x="15280" y="7272"/>
                  </a:cubicBezTo>
                  <a:cubicBezTo>
                    <a:pt x="15375" y="7489"/>
                    <a:pt x="15375" y="7598"/>
                    <a:pt x="15375" y="7707"/>
                  </a:cubicBezTo>
                  <a:cubicBezTo>
                    <a:pt x="15469" y="7707"/>
                    <a:pt x="15469" y="8032"/>
                    <a:pt x="15564" y="8141"/>
                  </a:cubicBezTo>
                  <a:cubicBezTo>
                    <a:pt x="15659" y="8141"/>
                    <a:pt x="15943" y="8141"/>
                    <a:pt x="15943" y="8249"/>
                  </a:cubicBezTo>
                  <a:cubicBezTo>
                    <a:pt x="15848" y="8358"/>
                    <a:pt x="15754" y="8466"/>
                    <a:pt x="15943" y="8575"/>
                  </a:cubicBezTo>
                  <a:cubicBezTo>
                    <a:pt x="16038" y="8575"/>
                    <a:pt x="16038" y="8683"/>
                    <a:pt x="16133" y="8683"/>
                  </a:cubicBezTo>
                  <a:cubicBezTo>
                    <a:pt x="16227" y="8683"/>
                    <a:pt x="16227" y="8683"/>
                    <a:pt x="16322" y="8575"/>
                  </a:cubicBezTo>
                  <a:cubicBezTo>
                    <a:pt x="16512" y="8575"/>
                    <a:pt x="16701" y="8575"/>
                    <a:pt x="16701" y="8575"/>
                  </a:cubicBezTo>
                  <a:cubicBezTo>
                    <a:pt x="16701" y="8575"/>
                    <a:pt x="16891" y="8683"/>
                    <a:pt x="16891" y="8792"/>
                  </a:cubicBezTo>
                  <a:cubicBezTo>
                    <a:pt x="16891" y="8901"/>
                    <a:pt x="16796" y="9335"/>
                    <a:pt x="16796" y="9335"/>
                  </a:cubicBezTo>
                  <a:cubicBezTo>
                    <a:pt x="16606" y="9769"/>
                    <a:pt x="16606" y="9769"/>
                    <a:pt x="16606" y="9769"/>
                  </a:cubicBezTo>
                  <a:cubicBezTo>
                    <a:pt x="16606" y="9769"/>
                    <a:pt x="16606" y="10529"/>
                    <a:pt x="16512" y="10529"/>
                  </a:cubicBezTo>
                  <a:cubicBezTo>
                    <a:pt x="16417" y="10529"/>
                    <a:pt x="16322" y="10854"/>
                    <a:pt x="16227" y="10854"/>
                  </a:cubicBezTo>
                  <a:cubicBezTo>
                    <a:pt x="16133" y="10963"/>
                    <a:pt x="16133" y="11397"/>
                    <a:pt x="16133" y="11397"/>
                  </a:cubicBezTo>
                  <a:cubicBezTo>
                    <a:pt x="15943" y="11723"/>
                    <a:pt x="15943" y="11723"/>
                    <a:pt x="15943" y="11723"/>
                  </a:cubicBezTo>
                  <a:cubicBezTo>
                    <a:pt x="15943" y="11723"/>
                    <a:pt x="15943" y="12048"/>
                    <a:pt x="15943" y="12157"/>
                  </a:cubicBezTo>
                  <a:cubicBezTo>
                    <a:pt x="15943" y="12265"/>
                    <a:pt x="16038" y="12699"/>
                    <a:pt x="15943" y="12917"/>
                  </a:cubicBezTo>
                  <a:cubicBezTo>
                    <a:pt x="15943" y="13134"/>
                    <a:pt x="15659" y="13242"/>
                    <a:pt x="15659" y="13242"/>
                  </a:cubicBezTo>
                  <a:cubicBezTo>
                    <a:pt x="15659" y="13242"/>
                    <a:pt x="16038" y="13676"/>
                    <a:pt x="15848" y="13676"/>
                  </a:cubicBezTo>
                  <a:cubicBezTo>
                    <a:pt x="15659" y="13785"/>
                    <a:pt x="15469" y="14002"/>
                    <a:pt x="15469" y="14111"/>
                  </a:cubicBezTo>
                  <a:cubicBezTo>
                    <a:pt x="15375" y="14219"/>
                    <a:pt x="15375" y="14328"/>
                    <a:pt x="15280" y="14328"/>
                  </a:cubicBezTo>
                  <a:cubicBezTo>
                    <a:pt x="15185" y="14436"/>
                    <a:pt x="14996" y="14436"/>
                    <a:pt x="14996" y="14545"/>
                  </a:cubicBezTo>
                  <a:cubicBezTo>
                    <a:pt x="14996" y="14545"/>
                    <a:pt x="14996" y="14870"/>
                    <a:pt x="14996" y="14870"/>
                  </a:cubicBezTo>
                  <a:cubicBezTo>
                    <a:pt x="14617" y="15413"/>
                    <a:pt x="14617" y="15413"/>
                    <a:pt x="14617" y="15413"/>
                  </a:cubicBezTo>
                  <a:cubicBezTo>
                    <a:pt x="14238" y="15847"/>
                    <a:pt x="14238" y="15847"/>
                    <a:pt x="14238" y="15847"/>
                  </a:cubicBezTo>
                  <a:cubicBezTo>
                    <a:pt x="14238" y="15847"/>
                    <a:pt x="14238" y="16173"/>
                    <a:pt x="14143" y="16173"/>
                  </a:cubicBezTo>
                  <a:cubicBezTo>
                    <a:pt x="14048" y="16173"/>
                    <a:pt x="13575" y="16390"/>
                    <a:pt x="13480" y="16498"/>
                  </a:cubicBezTo>
                  <a:cubicBezTo>
                    <a:pt x="13480" y="16498"/>
                    <a:pt x="13101" y="16716"/>
                    <a:pt x="13006" y="16716"/>
                  </a:cubicBezTo>
                  <a:cubicBezTo>
                    <a:pt x="12912" y="16716"/>
                    <a:pt x="13101" y="17041"/>
                    <a:pt x="12912" y="16716"/>
                  </a:cubicBezTo>
                  <a:cubicBezTo>
                    <a:pt x="12722" y="16390"/>
                    <a:pt x="12817" y="16607"/>
                    <a:pt x="12722" y="16173"/>
                  </a:cubicBezTo>
                  <a:cubicBezTo>
                    <a:pt x="12533" y="15739"/>
                    <a:pt x="12533" y="16064"/>
                    <a:pt x="12533" y="15739"/>
                  </a:cubicBezTo>
                  <a:cubicBezTo>
                    <a:pt x="12533" y="15522"/>
                    <a:pt x="12533" y="15739"/>
                    <a:pt x="12533" y="15522"/>
                  </a:cubicBezTo>
                  <a:cubicBezTo>
                    <a:pt x="12533" y="15196"/>
                    <a:pt x="12627" y="15413"/>
                    <a:pt x="12438" y="15087"/>
                  </a:cubicBezTo>
                  <a:cubicBezTo>
                    <a:pt x="12343" y="14762"/>
                    <a:pt x="12343" y="14870"/>
                    <a:pt x="12154" y="14653"/>
                  </a:cubicBezTo>
                  <a:cubicBezTo>
                    <a:pt x="11964" y="14436"/>
                    <a:pt x="11869" y="14653"/>
                    <a:pt x="11964" y="14328"/>
                  </a:cubicBezTo>
                  <a:cubicBezTo>
                    <a:pt x="12059" y="14002"/>
                    <a:pt x="12059" y="14328"/>
                    <a:pt x="12059" y="14002"/>
                  </a:cubicBezTo>
                  <a:cubicBezTo>
                    <a:pt x="12154" y="13676"/>
                    <a:pt x="12059" y="13568"/>
                    <a:pt x="12248" y="13459"/>
                  </a:cubicBezTo>
                  <a:cubicBezTo>
                    <a:pt x="12438" y="13351"/>
                    <a:pt x="12533" y="13242"/>
                    <a:pt x="12533" y="13134"/>
                  </a:cubicBezTo>
                  <a:cubicBezTo>
                    <a:pt x="12533" y="12917"/>
                    <a:pt x="12533" y="12808"/>
                    <a:pt x="12533" y="12699"/>
                  </a:cubicBezTo>
                  <a:cubicBezTo>
                    <a:pt x="12438" y="12591"/>
                    <a:pt x="12248" y="12374"/>
                    <a:pt x="12248" y="12265"/>
                  </a:cubicBezTo>
                  <a:cubicBezTo>
                    <a:pt x="12248" y="12157"/>
                    <a:pt x="12248" y="12265"/>
                    <a:pt x="12059" y="12048"/>
                  </a:cubicBezTo>
                  <a:cubicBezTo>
                    <a:pt x="11964" y="11831"/>
                    <a:pt x="11869" y="11723"/>
                    <a:pt x="11869" y="11723"/>
                  </a:cubicBezTo>
                  <a:cubicBezTo>
                    <a:pt x="11869" y="11723"/>
                    <a:pt x="11869" y="11180"/>
                    <a:pt x="11869" y="10963"/>
                  </a:cubicBezTo>
                  <a:cubicBezTo>
                    <a:pt x="11869" y="10746"/>
                    <a:pt x="11775" y="11071"/>
                    <a:pt x="11869" y="10746"/>
                  </a:cubicBezTo>
                  <a:cubicBezTo>
                    <a:pt x="11869" y="10420"/>
                    <a:pt x="11869" y="10203"/>
                    <a:pt x="11869" y="10203"/>
                  </a:cubicBezTo>
                  <a:cubicBezTo>
                    <a:pt x="11869" y="10203"/>
                    <a:pt x="11585" y="9986"/>
                    <a:pt x="11491" y="9986"/>
                  </a:cubicBezTo>
                  <a:cubicBezTo>
                    <a:pt x="11301" y="9986"/>
                    <a:pt x="11301" y="10203"/>
                    <a:pt x="11112" y="10094"/>
                  </a:cubicBezTo>
                  <a:cubicBezTo>
                    <a:pt x="10922" y="9877"/>
                    <a:pt x="11017" y="9769"/>
                    <a:pt x="10922" y="9660"/>
                  </a:cubicBezTo>
                  <a:cubicBezTo>
                    <a:pt x="10827" y="9660"/>
                    <a:pt x="10733" y="9660"/>
                    <a:pt x="10638" y="9769"/>
                  </a:cubicBezTo>
                  <a:cubicBezTo>
                    <a:pt x="10543" y="9877"/>
                    <a:pt x="10259" y="9877"/>
                    <a:pt x="10069" y="9877"/>
                  </a:cubicBezTo>
                  <a:cubicBezTo>
                    <a:pt x="9880" y="9986"/>
                    <a:pt x="9785" y="9986"/>
                    <a:pt x="9501" y="9986"/>
                  </a:cubicBezTo>
                  <a:cubicBezTo>
                    <a:pt x="9312" y="9986"/>
                    <a:pt x="8933" y="10094"/>
                    <a:pt x="8743" y="9986"/>
                  </a:cubicBezTo>
                  <a:cubicBezTo>
                    <a:pt x="8554" y="9877"/>
                    <a:pt x="8554" y="9986"/>
                    <a:pt x="8459" y="9769"/>
                  </a:cubicBezTo>
                  <a:cubicBezTo>
                    <a:pt x="8364" y="9552"/>
                    <a:pt x="8459" y="9552"/>
                    <a:pt x="8269" y="9443"/>
                  </a:cubicBezTo>
                  <a:cubicBezTo>
                    <a:pt x="8080" y="9335"/>
                    <a:pt x="7985" y="9443"/>
                    <a:pt x="7985" y="9226"/>
                  </a:cubicBezTo>
                  <a:cubicBezTo>
                    <a:pt x="7985" y="8901"/>
                    <a:pt x="8080" y="9009"/>
                    <a:pt x="7891" y="8792"/>
                  </a:cubicBezTo>
                  <a:cubicBezTo>
                    <a:pt x="7796" y="8575"/>
                    <a:pt x="7985" y="8901"/>
                    <a:pt x="7796" y="8575"/>
                  </a:cubicBezTo>
                  <a:cubicBezTo>
                    <a:pt x="7512" y="8249"/>
                    <a:pt x="7417" y="8575"/>
                    <a:pt x="7512" y="8249"/>
                  </a:cubicBezTo>
                  <a:cubicBezTo>
                    <a:pt x="7606" y="8032"/>
                    <a:pt x="7701" y="8141"/>
                    <a:pt x="7701" y="7924"/>
                  </a:cubicBezTo>
                  <a:cubicBezTo>
                    <a:pt x="7701" y="7598"/>
                    <a:pt x="8080" y="8032"/>
                    <a:pt x="7796" y="7381"/>
                  </a:cubicBezTo>
                  <a:cubicBezTo>
                    <a:pt x="7606" y="6838"/>
                    <a:pt x="7512" y="6947"/>
                    <a:pt x="7796" y="6513"/>
                  </a:cubicBezTo>
                  <a:cubicBezTo>
                    <a:pt x="7985" y="5970"/>
                    <a:pt x="8269" y="5861"/>
                    <a:pt x="8364" y="5753"/>
                  </a:cubicBezTo>
                  <a:cubicBezTo>
                    <a:pt x="8364" y="5644"/>
                    <a:pt x="8459" y="5427"/>
                    <a:pt x="8554" y="5319"/>
                  </a:cubicBezTo>
                  <a:cubicBezTo>
                    <a:pt x="8648" y="5210"/>
                    <a:pt x="8554" y="5210"/>
                    <a:pt x="8743" y="5210"/>
                  </a:cubicBezTo>
                  <a:cubicBezTo>
                    <a:pt x="8933" y="5210"/>
                    <a:pt x="9217" y="5102"/>
                    <a:pt x="9312" y="4993"/>
                  </a:cubicBezTo>
                  <a:cubicBezTo>
                    <a:pt x="9406" y="4884"/>
                    <a:pt x="9596" y="4559"/>
                    <a:pt x="9691" y="4559"/>
                  </a:cubicBezTo>
                  <a:cubicBezTo>
                    <a:pt x="9785" y="4559"/>
                    <a:pt x="9785" y="4559"/>
                    <a:pt x="9975" y="4559"/>
                  </a:cubicBezTo>
                  <a:cubicBezTo>
                    <a:pt x="10164" y="4450"/>
                    <a:pt x="10164" y="4450"/>
                    <a:pt x="10354" y="4450"/>
                  </a:cubicBezTo>
                  <a:cubicBezTo>
                    <a:pt x="10448" y="4450"/>
                    <a:pt x="10164" y="4559"/>
                    <a:pt x="10543" y="4450"/>
                  </a:cubicBezTo>
                  <a:cubicBezTo>
                    <a:pt x="10922" y="4342"/>
                    <a:pt x="10827" y="4342"/>
                    <a:pt x="10922" y="4342"/>
                  </a:cubicBezTo>
                  <a:cubicBezTo>
                    <a:pt x="11017" y="4342"/>
                    <a:pt x="11017" y="4450"/>
                    <a:pt x="11112" y="4450"/>
                  </a:cubicBezTo>
                  <a:cubicBezTo>
                    <a:pt x="11301" y="4450"/>
                    <a:pt x="11301" y="4125"/>
                    <a:pt x="11301" y="4450"/>
                  </a:cubicBezTo>
                  <a:cubicBezTo>
                    <a:pt x="11301" y="4884"/>
                    <a:pt x="11206" y="4993"/>
                    <a:pt x="11396" y="4993"/>
                  </a:cubicBezTo>
                  <a:cubicBezTo>
                    <a:pt x="11680" y="5102"/>
                    <a:pt x="11396" y="5102"/>
                    <a:pt x="11680" y="5102"/>
                  </a:cubicBezTo>
                  <a:cubicBezTo>
                    <a:pt x="11964" y="5102"/>
                    <a:pt x="11869" y="5102"/>
                    <a:pt x="12059" y="5210"/>
                  </a:cubicBezTo>
                  <a:cubicBezTo>
                    <a:pt x="12154" y="5210"/>
                    <a:pt x="12248" y="5319"/>
                    <a:pt x="12438" y="5319"/>
                  </a:cubicBezTo>
                  <a:cubicBezTo>
                    <a:pt x="12627" y="5319"/>
                    <a:pt x="12343" y="5644"/>
                    <a:pt x="12627" y="5319"/>
                  </a:cubicBezTo>
                  <a:cubicBezTo>
                    <a:pt x="12912" y="4993"/>
                    <a:pt x="12438" y="4993"/>
                    <a:pt x="12912" y="4993"/>
                  </a:cubicBezTo>
                  <a:cubicBezTo>
                    <a:pt x="13385" y="5102"/>
                    <a:pt x="13480" y="5210"/>
                    <a:pt x="13575" y="5210"/>
                  </a:cubicBezTo>
                  <a:cubicBezTo>
                    <a:pt x="13669" y="5102"/>
                    <a:pt x="13669" y="5210"/>
                    <a:pt x="13859" y="5102"/>
                  </a:cubicBezTo>
                  <a:cubicBezTo>
                    <a:pt x="14143" y="4993"/>
                    <a:pt x="14143" y="4993"/>
                    <a:pt x="14238" y="4993"/>
                  </a:cubicBezTo>
                  <a:cubicBezTo>
                    <a:pt x="14333" y="5102"/>
                    <a:pt x="14333" y="5319"/>
                    <a:pt x="14427" y="5102"/>
                  </a:cubicBezTo>
                  <a:cubicBezTo>
                    <a:pt x="14522" y="4884"/>
                    <a:pt x="14712" y="4884"/>
                    <a:pt x="14427" y="4776"/>
                  </a:cubicBezTo>
                  <a:cubicBezTo>
                    <a:pt x="14143" y="4559"/>
                    <a:pt x="14048" y="4776"/>
                    <a:pt x="14048" y="4559"/>
                  </a:cubicBezTo>
                  <a:cubicBezTo>
                    <a:pt x="13954" y="4342"/>
                    <a:pt x="14238" y="4450"/>
                    <a:pt x="13954" y="4342"/>
                  </a:cubicBezTo>
                  <a:cubicBezTo>
                    <a:pt x="13669" y="4342"/>
                    <a:pt x="13764" y="4342"/>
                    <a:pt x="13575" y="4233"/>
                  </a:cubicBezTo>
                  <a:cubicBezTo>
                    <a:pt x="13385" y="4125"/>
                    <a:pt x="13196" y="4450"/>
                    <a:pt x="13101" y="4233"/>
                  </a:cubicBezTo>
                  <a:cubicBezTo>
                    <a:pt x="13006" y="4016"/>
                    <a:pt x="12627" y="4450"/>
                    <a:pt x="13006" y="4016"/>
                  </a:cubicBezTo>
                  <a:cubicBezTo>
                    <a:pt x="13385" y="3690"/>
                    <a:pt x="13196" y="3473"/>
                    <a:pt x="13480" y="3582"/>
                  </a:cubicBezTo>
                  <a:cubicBezTo>
                    <a:pt x="13764" y="3690"/>
                    <a:pt x="13669" y="3908"/>
                    <a:pt x="13764" y="3799"/>
                  </a:cubicBezTo>
                  <a:cubicBezTo>
                    <a:pt x="13954" y="3582"/>
                    <a:pt x="14238" y="3473"/>
                    <a:pt x="13954" y="3256"/>
                  </a:cubicBezTo>
                  <a:cubicBezTo>
                    <a:pt x="13669" y="3039"/>
                    <a:pt x="13859" y="3148"/>
                    <a:pt x="13575" y="3039"/>
                  </a:cubicBezTo>
                  <a:cubicBezTo>
                    <a:pt x="13291" y="2822"/>
                    <a:pt x="13006" y="3582"/>
                    <a:pt x="12912" y="3473"/>
                  </a:cubicBezTo>
                  <a:cubicBezTo>
                    <a:pt x="12817" y="3365"/>
                    <a:pt x="12722" y="3256"/>
                    <a:pt x="12627" y="3365"/>
                  </a:cubicBezTo>
                  <a:cubicBezTo>
                    <a:pt x="12533" y="3365"/>
                    <a:pt x="12533" y="3690"/>
                    <a:pt x="12533" y="3908"/>
                  </a:cubicBezTo>
                  <a:cubicBezTo>
                    <a:pt x="12533" y="4125"/>
                    <a:pt x="12627" y="4125"/>
                    <a:pt x="12343" y="4016"/>
                  </a:cubicBezTo>
                  <a:cubicBezTo>
                    <a:pt x="12059" y="3799"/>
                    <a:pt x="12722" y="3908"/>
                    <a:pt x="12059" y="3582"/>
                  </a:cubicBezTo>
                  <a:cubicBezTo>
                    <a:pt x="11396" y="3365"/>
                    <a:pt x="11206" y="3365"/>
                    <a:pt x="11112" y="3473"/>
                  </a:cubicBezTo>
                  <a:cubicBezTo>
                    <a:pt x="11017" y="3582"/>
                    <a:pt x="10922" y="3582"/>
                    <a:pt x="10827" y="3690"/>
                  </a:cubicBezTo>
                  <a:cubicBezTo>
                    <a:pt x="10733" y="3799"/>
                    <a:pt x="11017" y="3908"/>
                    <a:pt x="10733" y="3799"/>
                  </a:cubicBezTo>
                  <a:cubicBezTo>
                    <a:pt x="10448" y="3582"/>
                    <a:pt x="10259" y="3799"/>
                    <a:pt x="10259" y="3799"/>
                  </a:cubicBezTo>
                  <a:cubicBezTo>
                    <a:pt x="10259" y="3799"/>
                    <a:pt x="10164" y="3799"/>
                    <a:pt x="10069" y="3908"/>
                  </a:cubicBezTo>
                  <a:cubicBezTo>
                    <a:pt x="9880" y="4016"/>
                    <a:pt x="9691" y="4125"/>
                    <a:pt x="9596" y="4016"/>
                  </a:cubicBezTo>
                  <a:cubicBezTo>
                    <a:pt x="9406" y="4016"/>
                    <a:pt x="9122" y="4125"/>
                    <a:pt x="9406" y="3690"/>
                  </a:cubicBezTo>
                  <a:cubicBezTo>
                    <a:pt x="9596" y="3365"/>
                    <a:pt x="9406" y="3582"/>
                    <a:pt x="9785" y="3365"/>
                  </a:cubicBezTo>
                  <a:cubicBezTo>
                    <a:pt x="10164" y="3256"/>
                    <a:pt x="10733" y="3148"/>
                    <a:pt x="10259" y="3039"/>
                  </a:cubicBezTo>
                  <a:cubicBezTo>
                    <a:pt x="9785" y="2931"/>
                    <a:pt x="10543" y="2931"/>
                    <a:pt x="9880" y="2605"/>
                  </a:cubicBezTo>
                  <a:cubicBezTo>
                    <a:pt x="9217" y="2279"/>
                    <a:pt x="9217" y="2714"/>
                    <a:pt x="9217" y="2279"/>
                  </a:cubicBezTo>
                  <a:cubicBezTo>
                    <a:pt x="9312" y="1737"/>
                    <a:pt x="9217" y="1737"/>
                    <a:pt x="9122" y="1737"/>
                  </a:cubicBezTo>
                  <a:cubicBezTo>
                    <a:pt x="8933" y="1737"/>
                    <a:pt x="8554" y="1845"/>
                    <a:pt x="8364" y="1954"/>
                  </a:cubicBezTo>
                  <a:cubicBezTo>
                    <a:pt x="8269" y="1954"/>
                    <a:pt x="8459" y="2062"/>
                    <a:pt x="8175" y="1845"/>
                  </a:cubicBezTo>
                  <a:cubicBezTo>
                    <a:pt x="7796" y="1628"/>
                    <a:pt x="7701" y="1954"/>
                    <a:pt x="7796" y="1628"/>
                  </a:cubicBezTo>
                  <a:cubicBezTo>
                    <a:pt x="7985" y="1411"/>
                    <a:pt x="7985" y="1303"/>
                    <a:pt x="8175" y="1194"/>
                  </a:cubicBezTo>
                  <a:cubicBezTo>
                    <a:pt x="8364" y="977"/>
                    <a:pt x="8269" y="326"/>
                    <a:pt x="8743" y="543"/>
                  </a:cubicBezTo>
                  <a:cubicBezTo>
                    <a:pt x="9122" y="868"/>
                    <a:pt x="9027" y="760"/>
                    <a:pt x="9312" y="760"/>
                  </a:cubicBezTo>
                  <a:cubicBezTo>
                    <a:pt x="9691" y="760"/>
                    <a:pt x="9880" y="760"/>
                    <a:pt x="9880" y="651"/>
                  </a:cubicBezTo>
                  <a:cubicBezTo>
                    <a:pt x="9880" y="543"/>
                    <a:pt x="9406" y="326"/>
                    <a:pt x="9406" y="326"/>
                  </a:cubicBezTo>
                  <a:cubicBezTo>
                    <a:pt x="9406" y="326"/>
                    <a:pt x="9312" y="434"/>
                    <a:pt x="9406" y="326"/>
                  </a:cubicBezTo>
                  <a:cubicBezTo>
                    <a:pt x="9406" y="217"/>
                    <a:pt x="9501" y="109"/>
                    <a:pt x="9501" y="109"/>
                  </a:cubicBezTo>
                  <a:cubicBezTo>
                    <a:pt x="9406" y="0"/>
                    <a:pt x="9406" y="0"/>
                    <a:pt x="9406" y="0"/>
                  </a:cubicBezTo>
                  <a:cubicBezTo>
                    <a:pt x="9406" y="0"/>
                    <a:pt x="8175" y="0"/>
                    <a:pt x="7796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59" name="Freeform 36"/>
            <p:cNvSpPr/>
            <p:nvPr/>
          </p:nvSpPr>
          <p:spPr>
            <a:xfrm>
              <a:off x="84889" y="364246"/>
              <a:ext cx="104446" cy="126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600" extrusionOk="0">
                  <a:moveTo>
                    <a:pt x="14641" y="1403"/>
                  </a:moveTo>
                  <a:cubicBezTo>
                    <a:pt x="14641" y="7855"/>
                    <a:pt x="14641" y="7855"/>
                    <a:pt x="14641" y="7855"/>
                  </a:cubicBezTo>
                  <a:cubicBezTo>
                    <a:pt x="14641" y="7855"/>
                    <a:pt x="12647" y="11221"/>
                    <a:pt x="7995" y="12623"/>
                  </a:cubicBezTo>
                  <a:cubicBezTo>
                    <a:pt x="3675" y="13745"/>
                    <a:pt x="-313" y="15709"/>
                    <a:pt x="19" y="17953"/>
                  </a:cubicBezTo>
                  <a:cubicBezTo>
                    <a:pt x="352" y="19917"/>
                    <a:pt x="5669" y="21600"/>
                    <a:pt x="21287" y="21600"/>
                  </a:cubicBezTo>
                  <a:cubicBezTo>
                    <a:pt x="21287" y="0"/>
                    <a:pt x="21287" y="0"/>
                    <a:pt x="21287" y="0"/>
                  </a:cubicBezTo>
                  <a:lnTo>
                    <a:pt x="14641" y="140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60" name="Freeform 37"/>
            <p:cNvSpPr/>
            <p:nvPr/>
          </p:nvSpPr>
          <p:spPr>
            <a:xfrm>
              <a:off x="177425" y="364246"/>
              <a:ext cx="99658" cy="126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extrusionOk="0">
                  <a:moveTo>
                    <a:pt x="4877" y="1403"/>
                  </a:moveTo>
                  <a:cubicBezTo>
                    <a:pt x="4877" y="7855"/>
                    <a:pt x="4877" y="7855"/>
                    <a:pt x="4877" y="7855"/>
                  </a:cubicBezTo>
                  <a:cubicBezTo>
                    <a:pt x="4877" y="7855"/>
                    <a:pt x="6619" y="11221"/>
                    <a:pt x="11148" y="12623"/>
                  </a:cubicBezTo>
                  <a:cubicBezTo>
                    <a:pt x="16026" y="13745"/>
                    <a:pt x="21600" y="15709"/>
                    <a:pt x="21252" y="17953"/>
                  </a:cubicBezTo>
                  <a:cubicBezTo>
                    <a:pt x="20903" y="19917"/>
                    <a:pt x="11845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877" y="140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61" name="Freeform 38"/>
            <p:cNvSpPr/>
            <p:nvPr/>
          </p:nvSpPr>
          <p:spPr>
            <a:xfrm>
              <a:off x="0" y="0"/>
              <a:ext cx="375096" cy="37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71" y="1122"/>
                  </a:moveTo>
                  <a:cubicBezTo>
                    <a:pt x="18501" y="2992"/>
                    <a:pt x="20191" y="6078"/>
                    <a:pt x="20191" y="9631"/>
                  </a:cubicBezTo>
                  <a:cubicBezTo>
                    <a:pt x="20191" y="15429"/>
                    <a:pt x="15496" y="20197"/>
                    <a:pt x="9579" y="20197"/>
                  </a:cubicBezTo>
                  <a:cubicBezTo>
                    <a:pt x="6104" y="20197"/>
                    <a:pt x="3099" y="18514"/>
                    <a:pt x="1127" y="15990"/>
                  </a:cubicBezTo>
                  <a:cubicBezTo>
                    <a:pt x="0" y="16925"/>
                    <a:pt x="0" y="16925"/>
                    <a:pt x="0" y="16925"/>
                  </a:cubicBezTo>
                  <a:cubicBezTo>
                    <a:pt x="2254" y="19730"/>
                    <a:pt x="5729" y="21600"/>
                    <a:pt x="9579" y="21600"/>
                  </a:cubicBezTo>
                  <a:cubicBezTo>
                    <a:pt x="16247" y="21600"/>
                    <a:pt x="21600" y="16270"/>
                    <a:pt x="21600" y="9631"/>
                  </a:cubicBezTo>
                  <a:cubicBezTo>
                    <a:pt x="21600" y="5704"/>
                    <a:pt x="19722" y="2151"/>
                    <a:pt x="16717" y="0"/>
                  </a:cubicBezTo>
                  <a:lnTo>
                    <a:pt x="15871" y="112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62" name="Freeform 39"/>
            <p:cNvSpPr/>
            <p:nvPr/>
          </p:nvSpPr>
          <p:spPr>
            <a:xfrm>
              <a:off x="2381" y="7142"/>
              <a:ext cx="332229" cy="33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6812" y="21600"/>
                    <a:pt x="21600" y="16705"/>
                    <a:pt x="21600" y="10747"/>
                  </a:cubicBezTo>
                  <a:cubicBezTo>
                    <a:pt x="21600" y="4788"/>
                    <a:pt x="16812" y="0"/>
                    <a:pt x="10853" y="0"/>
                  </a:cubicBezTo>
                  <a:cubicBezTo>
                    <a:pt x="10853" y="532"/>
                    <a:pt x="10853" y="532"/>
                    <a:pt x="10853" y="532"/>
                  </a:cubicBezTo>
                  <a:cubicBezTo>
                    <a:pt x="16493" y="532"/>
                    <a:pt x="21068" y="5107"/>
                    <a:pt x="21068" y="10747"/>
                  </a:cubicBezTo>
                  <a:cubicBezTo>
                    <a:pt x="21068" y="16493"/>
                    <a:pt x="16493" y="21068"/>
                    <a:pt x="10853" y="21068"/>
                  </a:cubicBezTo>
                  <a:lnTo>
                    <a:pt x="10853" y="21600"/>
                  </a:lnTo>
                  <a:close/>
                  <a:moveTo>
                    <a:pt x="10853" y="0"/>
                  </a:moveTo>
                  <a:cubicBezTo>
                    <a:pt x="4895" y="0"/>
                    <a:pt x="0" y="4788"/>
                    <a:pt x="0" y="10747"/>
                  </a:cubicBezTo>
                  <a:cubicBezTo>
                    <a:pt x="0" y="16705"/>
                    <a:pt x="4895" y="21600"/>
                    <a:pt x="10853" y="21600"/>
                  </a:cubicBezTo>
                  <a:cubicBezTo>
                    <a:pt x="10853" y="21600"/>
                    <a:pt x="10853" y="21600"/>
                    <a:pt x="10853" y="21600"/>
                  </a:cubicBezTo>
                  <a:cubicBezTo>
                    <a:pt x="10853" y="21068"/>
                    <a:pt x="10853" y="21068"/>
                    <a:pt x="10853" y="21068"/>
                  </a:cubicBezTo>
                  <a:cubicBezTo>
                    <a:pt x="10853" y="21068"/>
                    <a:pt x="10853" y="21068"/>
                    <a:pt x="10853" y="21068"/>
                  </a:cubicBezTo>
                  <a:cubicBezTo>
                    <a:pt x="10853" y="21068"/>
                    <a:pt x="10853" y="21068"/>
                    <a:pt x="10853" y="21068"/>
                  </a:cubicBezTo>
                  <a:cubicBezTo>
                    <a:pt x="5107" y="21068"/>
                    <a:pt x="532" y="16493"/>
                    <a:pt x="532" y="10747"/>
                  </a:cubicBezTo>
                  <a:cubicBezTo>
                    <a:pt x="532" y="5107"/>
                    <a:pt x="5107" y="532"/>
                    <a:pt x="10853" y="532"/>
                  </a:cubicBezTo>
                  <a:cubicBezTo>
                    <a:pt x="10853" y="532"/>
                    <a:pt x="10853" y="532"/>
                    <a:pt x="10853" y="532"/>
                  </a:cubicBezTo>
                  <a:cubicBezTo>
                    <a:pt x="10853" y="0"/>
                    <a:pt x="10853" y="0"/>
                    <a:pt x="10853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63" name="Freeform 40"/>
            <p:cNvSpPr/>
            <p:nvPr/>
          </p:nvSpPr>
          <p:spPr>
            <a:xfrm>
              <a:off x="9915" y="13094"/>
              <a:ext cx="328652" cy="321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46" h="21384" extrusionOk="0">
                  <a:moveTo>
                    <a:pt x="7796" y="0"/>
                  </a:moveTo>
                  <a:cubicBezTo>
                    <a:pt x="7796" y="0"/>
                    <a:pt x="4575" y="543"/>
                    <a:pt x="2396" y="3365"/>
                  </a:cubicBezTo>
                  <a:cubicBezTo>
                    <a:pt x="2396" y="3365"/>
                    <a:pt x="4101" y="1411"/>
                    <a:pt x="5143" y="1411"/>
                  </a:cubicBezTo>
                  <a:cubicBezTo>
                    <a:pt x="5333" y="1520"/>
                    <a:pt x="5333" y="1520"/>
                    <a:pt x="5333" y="1520"/>
                  </a:cubicBezTo>
                  <a:cubicBezTo>
                    <a:pt x="5333" y="1520"/>
                    <a:pt x="5333" y="1628"/>
                    <a:pt x="5238" y="1628"/>
                  </a:cubicBezTo>
                  <a:cubicBezTo>
                    <a:pt x="5238" y="1737"/>
                    <a:pt x="5143" y="1845"/>
                    <a:pt x="5143" y="1954"/>
                  </a:cubicBezTo>
                  <a:cubicBezTo>
                    <a:pt x="5143" y="1954"/>
                    <a:pt x="5143" y="2171"/>
                    <a:pt x="5143" y="2171"/>
                  </a:cubicBezTo>
                  <a:cubicBezTo>
                    <a:pt x="5048" y="2279"/>
                    <a:pt x="5048" y="2279"/>
                    <a:pt x="5048" y="2279"/>
                  </a:cubicBezTo>
                  <a:cubicBezTo>
                    <a:pt x="5048" y="2279"/>
                    <a:pt x="4954" y="2279"/>
                    <a:pt x="4954" y="2388"/>
                  </a:cubicBezTo>
                  <a:cubicBezTo>
                    <a:pt x="4954" y="2388"/>
                    <a:pt x="4859" y="2388"/>
                    <a:pt x="4859" y="2496"/>
                  </a:cubicBezTo>
                  <a:cubicBezTo>
                    <a:pt x="4859" y="2605"/>
                    <a:pt x="4859" y="2714"/>
                    <a:pt x="4859" y="2714"/>
                  </a:cubicBezTo>
                  <a:cubicBezTo>
                    <a:pt x="4954" y="2931"/>
                    <a:pt x="4954" y="2931"/>
                    <a:pt x="4954" y="2931"/>
                  </a:cubicBezTo>
                  <a:cubicBezTo>
                    <a:pt x="4859" y="3039"/>
                    <a:pt x="4859" y="3039"/>
                    <a:pt x="4859" y="3039"/>
                  </a:cubicBezTo>
                  <a:cubicBezTo>
                    <a:pt x="4669" y="3148"/>
                    <a:pt x="4669" y="3148"/>
                    <a:pt x="4669" y="3148"/>
                  </a:cubicBezTo>
                  <a:cubicBezTo>
                    <a:pt x="4669" y="3148"/>
                    <a:pt x="4575" y="3148"/>
                    <a:pt x="4480" y="3148"/>
                  </a:cubicBezTo>
                  <a:cubicBezTo>
                    <a:pt x="4385" y="3148"/>
                    <a:pt x="4385" y="2931"/>
                    <a:pt x="4385" y="2931"/>
                  </a:cubicBezTo>
                  <a:cubicBezTo>
                    <a:pt x="4575" y="2822"/>
                    <a:pt x="4575" y="2822"/>
                    <a:pt x="4575" y="2822"/>
                  </a:cubicBezTo>
                  <a:cubicBezTo>
                    <a:pt x="4575" y="2822"/>
                    <a:pt x="4575" y="2822"/>
                    <a:pt x="4575" y="2714"/>
                  </a:cubicBezTo>
                  <a:cubicBezTo>
                    <a:pt x="4480" y="2714"/>
                    <a:pt x="4480" y="2605"/>
                    <a:pt x="4385" y="2605"/>
                  </a:cubicBezTo>
                  <a:cubicBezTo>
                    <a:pt x="4291" y="2605"/>
                    <a:pt x="4196" y="2822"/>
                    <a:pt x="4196" y="2822"/>
                  </a:cubicBezTo>
                  <a:cubicBezTo>
                    <a:pt x="4006" y="2931"/>
                    <a:pt x="4006" y="2931"/>
                    <a:pt x="4006" y="2931"/>
                  </a:cubicBezTo>
                  <a:cubicBezTo>
                    <a:pt x="4006" y="2931"/>
                    <a:pt x="3912" y="3148"/>
                    <a:pt x="3912" y="3148"/>
                  </a:cubicBezTo>
                  <a:cubicBezTo>
                    <a:pt x="4006" y="3148"/>
                    <a:pt x="4101" y="3148"/>
                    <a:pt x="4101" y="3148"/>
                  </a:cubicBezTo>
                  <a:cubicBezTo>
                    <a:pt x="4101" y="3148"/>
                    <a:pt x="4101" y="3256"/>
                    <a:pt x="4101" y="3365"/>
                  </a:cubicBezTo>
                  <a:cubicBezTo>
                    <a:pt x="4101" y="3365"/>
                    <a:pt x="4006" y="3473"/>
                    <a:pt x="4006" y="3473"/>
                  </a:cubicBezTo>
                  <a:cubicBezTo>
                    <a:pt x="4006" y="3473"/>
                    <a:pt x="4006" y="3582"/>
                    <a:pt x="3912" y="3582"/>
                  </a:cubicBezTo>
                  <a:cubicBezTo>
                    <a:pt x="3817" y="3473"/>
                    <a:pt x="3722" y="3473"/>
                    <a:pt x="3627" y="3473"/>
                  </a:cubicBezTo>
                  <a:cubicBezTo>
                    <a:pt x="3533" y="3473"/>
                    <a:pt x="3438" y="3365"/>
                    <a:pt x="3438" y="3473"/>
                  </a:cubicBezTo>
                  <a:cubicBezTo>
                    <a:pt x="3343" y="3473"/>
                    <a:pt x="3343" y="3473"/>
                    <a:pt x="3343" y="3473"/>
                  </a:cubicBezTo>
                  <a:cubicBezTo>
                    <a:pt x="3343" y="3582"/>
                    <a:pt x="3059" y="3690"/>
                    <a:pt x="3059" y="3690"/>
                  </a:cubicBezTo>
                  <a:cubicBezTo>
                    <a:pt x="3059" y="3690"/>
                    <a:pt x="2964" y="3799"/>
                    <a:pt x="2964" y="3799"/>
                  </a:cubicBezTo>
                  <a:cubicBezTo>
                    <a:pt x="2964" y="3799"/>
                    <a:pt x="2964" y="4016"/>
                    <a:pt x="2964" y="4016"/>
                  </a:cubicBezTo>
                  <a:cubicBezTo>
                    <a:pt x="2964" y="4016"/>
                    <a:pt x="2869" y="4125"/>
                    <a:pt x="2680" y="4125"/>
                  </a:cubicBezTo>
                  <a:cubicBezTo>
                    <a:pt x="2585" y="4233"/>
                    <a:pt x="2491" y="4233"/>
                    <a:pt x="2491" y="4233"/>
                  </a:cubicBezTo>
                  <a:cubicBezTo>
                    <a:pt x="2491" y="4450"/>
                    <a:pt x="2491" y="4450"/>
                    <a:pt x="2491" y="4450"/>
                  </a:cubicBezTo>
                  <a:cubicBezTo>
                    <a:pt x="2491" y="4450"/>
                    <a:pt x="2301" y="4559"/>
                    <a:pt x="2301" y="4667"/>
                  </a:cubicBezTo>
                  <a:cubicBezTo>
                    <a:pt x="2206" y="4776"/>
                    <a:pt x="1922" y="4993"/>
                    <a:pt x="1922" y="4993"/>
                  </a:cubicBezTo>
                  <a:cubicBezTo>
                    <a:pt x="1922" y="4993"/>
                    <a:pt x="1827" y="5102"/>
                    <a:pt x="1733" y="5210"/>
                  </a:cubicBezTo>
                  <a:cubicBezTo>
                    <a:pt x="1733" y="5319"/>
                    <a:pt x="1733" y="5427"/>
                    <a:pt x="1733" y="5536"/>
                  </a:cubicBezTo>
                  <a:cubicBezTo>
                    <a:pt x="1733" y="5536"/>
                    <a:pt x="1638" y="5644"/>
                    <a:pt x="1638" y="5753"/>
                  </a:cubicBezTo>
                  <a:cubicBezTo>
                    <a:pt x="1638" y="5861"/>
                    <a:pt x="1543" y="5970"/>
                    <a:pt x="1543" y="6078"/>
                  </a:cubicBezTo>
                  <a:cubicBezTo>
                    <a:pt x="1448" y="6078"/>
                    <a:pt x="1448" y="6187"/>
                    <a:pt x="1354" y="6187"/>
                  </a:cubicBezTo>
                  <a:cubicBezTo>
                    <a:pt x="1354" y="6187"/>
                    <a:pt x="1164" y="6295"/>
                    <a:pt x="1069" y="6295"/>
                  </a:cubicBezTo>
                  <a:cubicBezTo>
                    <a:pt x="975" y="6404"/>
                    <a:pt x="975" y="6513"/>
                    <a:pt x="975" y="6513"/>
                  </a:cubicBezTo>
                  <a:cubicBezTo>
                    <a:pt x="975" y="6513"/>
                    <a:pt x="1069" y="6621"/>
                    <a:pt x="1069" y="6621"/>
                  </a:cubicBezTo>
                  <a:cubicBezTo>
                    <a:pt x="1164" y="6621"/>
                    <a:pt x="1259" y="6730"/>
                    <a:pt x="1259" y="6730"/>
                  </a:cubicBezTo>
                  <a:cubicBezTo>
                    <a:pt x="1259" y="6730"/>
                    <a:pt x="1259" y="6838"/>
                    <a:pt x="1259" y="6947"/>
                  </a:cubicBezTo>
                  <a:cubicBezTo>
                    <a:pt x="1259" y="6947"/>
                    <a:pt x="1164" y="7164"/>
                    <a:pt x="1259" y="7164"/>
                  </a:cubicBezTo>
                  <a:cubicBezTo>
                    <a:pt x="1354" y="7164"/>
                    <a:pt x="1448" y="7164"/>
                    <a:pt x="1448" y="7164"/>
                  </a:cubicBezTo>
                  <a:cubicBezTo>
                    <a:pt x="1638" y="7272"/>
                    <a:pt x="1638" y="7272"/>
                    <a:pt x="1638" y="7272"/>
                  </a:cubicBezTo>
                  <a:cubicBezTo>
                    <a:pt x="1733" y="7381"/>
                    <a:pt x="1733" y="7381"/>
                    <a:pt x="1733" y="7381"/>
                  </a:cubicBezTo>
                  <a:cubicBezTo>
                    <a:pt x="1827" y="7381"/>
                    <a:pt x="1827" y="7381"/>
                    <a:pt x="1827" y="7381"/>
                  </a:cubicBezTo>
                  <a:cubicBezTo>
                    <a:pt x="1827" y="7381"/>
                    <a:pt x="1827" y="7489"/>
                    <a:pt x="1827" y="7598"/>
                  </a:cubicBezTo>
                  <a:cubicBezTo>
                    <a:pt x="1733" y="7598"/>
                    <a:pt x="1733" y="7707"/>
                    <a:pt x="1733" y="7707"/>
                  </a:cubicBezTo>
                  <a:cubicBezTo>
                    <a:pt x="1638" y="7707"/>
                    <a:pt x="1638" y="7707"/>
                    <a:pt x="1638" y="7598"/>
                  </a:cubicBezTo>
                  <a:cubicBezTo>
                    <a:pt x="1638" y="7489"/>
                    <a:pt x="1638" y="7489"/>
                    <a:pt x="1543" y="7381"/>
                  </a:cubicBezTo>
                  <a:cubicBezTo>
                    <a:pt x="1448" y="7381"/>
                    <a:pt x="1354" y="7489"/>
                    <a:pt x="1354" y="7489"/>
                  </a:cubicBezTo>
                  <a:cubicBezTo>
                    <a:pt x="1354" y="7489"/>
                    <a:pt x="1259" y="7489"/>
                    <a:pt x="1259" y="7381"/>
                  </a:cubicBezTo>
                  <a:cubicBezTo>
                    <a:pt x="1164" y="7272"/>
                    <a:pt x="1164" y="7381"/>
                    <a:pt x="1164" y="7272"/>
                  </a:cubicBezTo>
                  <a:cubicBezTo>
                    <a:pt x="1164" y="7164"/>
                    <a:pt x="1259" y="7164"/>
                    <a:pt x="1164" y="7055"/>
                  </a:cubicBezTo>
                  <a:cubicBezTo>
                    <a:pt x="1164" y="7055"/>
                    <a:pt x="1069" y="6947"/>
                    <a:pt x="1069" y="6947"/>
                  </a:cubicBezTo>
                  <a:cubicBezTo>
                    <a:pt x="975" y="6947"/>
                    <a:pt x="1069" y="7055"/>
                    <a:pt x="975" y="6947"/>
                  </a:cubicBezTo>
                  <a:cubicBezTo>
                    <a:pt x="975" y="6838"/>
                    <a:pt x="880" y="6838"/>
                    <a:pt x="880" y="6838"/>
                  </a:cubicBezTo>
                  <a:cubicBezTo>
                    <a:pt x="880" y="6838"/>
                    <a:pt x="785" y="6838"/>
                    <a:pt x="785" y="6730"/>
                  </a:cubicBezTo>
                  <a:cubicBezTo>
                    <a:pt x="785" y="6730"/>
                    <a:pt x="785" y="6621"/>
                    <a:pt x="785" y="6513"/>
                  </a:cubicBezTo>
                  <a:cubicBezTo>
                    <a:pt x="785" y="6513"/>
                    <a:pt x="880" y="6404"/>
                    <a:pt x="880" y="6295"/>
                  </a:cubicBezTo>
                  <a:cubicBezTo>
                    <a:pt x="880" y="6295"/>
                    <a:pt x="880" y="5970"/>
                    <a:pt x="880" y="5970"/>
                  </a:cubicBezTo>
                  <a:cubicBezTo>
                    <a:pt x="880" y="5970"/>
                    <a:pt x="596" y="6621"/>
                    <a:pt x="501" y="7164"/>
                  </a:cubicBezTo>
                  <a:cubicBezTo>
                    <a:pt x="501" y="7164"/>
                    <a:pt x="596" y="7055"/>
                    <a:pt x="596" y="7164"/>
                  </a:cubicBezTo>
                  <a:cubicBezTo>
                    <a:pt x="596" y="7272"/>
                    <a:pt x="691" y="7381"/>
                    <a:pt x="596" y="7489"/>
                  </a:cubicBezTo>
                  <a:cubicBezTo>
                    <a:pt x="596" y="7489"/>
                    <a:pt x="596" y="7489"/>
                    <a:pt x="596" y="7815"/>
                  </a:cubicBezTo>
                  <a:cubicBezTo>
                    <a:pt x="596" y="8032"/>
                    <a:pt x="691" y="8141"/>
                    <a:pt x="691" y="8249"/>
                  </a:cubicBezTo>
                  <a:cubicBezTo>
                    <a:pt x="596" y="8249"/>
                    <a:pt x="596" y="8358"/>
                    <a:pt x="596" y="8466"/>
                  </a:cubicBezTo>
                  <a:cubicBezTo>
                    <a:pt x="596" y="8575"/>
                    <a:pt x="596" y="8901"/>
                    <a:pt x="691" y="8901"/>
                  </a:cubicBezTo>
                  <a:cubicBezTo>
                    <a:pt x="691" y="8901"/>
                    <a:pt x="691" y="9009"/>
                    <a:pt x="691" y="9009"/>
                  </a:cubicBezTo>
                  <a:cubicBezTo>
                    <a:pt x="785" y="9118"/>
                    <a:pt x="691" y="9226"/>
                    <a:pt x="785" y="9118"/>
                  </a:cubicBezTo>
                  <a:cubicBezTo>
                    <a:pt x="880" y="8901"/>
                    <a:pt x="975" y="8792"/>
                    <a:pt x="975" y="8792"/>
                  </a:cubicBezTo>
                  <a:cubicBezTo>
                    <a:pt x="975" y="8683"/>
                    <a:pt x="975" y="8683"/>
                    <a:pt x="975" y="8683"/>
                  </a:cubicBezTo>
                  <a:cubicBezTo>
                    <a:pt x="975" y="8683"/>
                    <a:pt x="975" y="8575"/>
                    <a:pt x="1164" y="8575"/>
                  </a:cubicBezTo>
                  <a:cubicBezTo>
                    <a:pt x="1259" y="8575"/>
                    <a:pt x="1354" y="8575"/>
                    <a:pt x="1354" y="8683"/>
                  </a:cubicBezTo>
                  <a:cubicBezTo>
                    <a:pt x="1448" y="8683"/>
                    <a:pt x="1259" y="8901"/>
                    <a:pt x="1354" y="8901"/>
                  </a:cubicBezTo>
                  <a:cubicBezTo>
                    <a:pt x="1448" y="8901"/>
                    <a:pt x="1638" y="8792"/>
                    <a:pt x="1733" y="8792"/>
                  </a:cubicBezTo>
                  <a:cubicBezTo>
                    <a:pt x="1827" y="8792"/>
                    <a:pt x="1827" y="8901"/>
                    <a:pt x="1922" y="9009"/>
                  </a:cubicBezTo>
                  <a:cubicBezTo>
                    <a:pt x="1922" y="9118"/>
                    <a:pt x="1922" y="9226"/>
                    <a:pt x="2017" y="9335"/>
                  </a:cubicBezTo>
                  <a:cubicBezTo>
                    <a:pt x="2112" y="9335"/>
                    <a:pt x="2017" y="9443"/>
                    <a:pt x="2112" y="9552"/>
                  </a:cubicBezTo>
                  <a:cubicBezTo>
                    <a:pt x="2112" y="9660"/>
                    <a:pt x="2301" y="9769"/>
                    <a:pt x="2396" y="9769"/>
                  </a:cubicBezTo>
                  <a:cubicBezTo>
                    <a:pt x="2396" y="9769"/>
                    <a:pt x="2585" y="9769"/>
                    <a:pt x="2680" y="9769"/>
                  </a:cubicBezTo>
                  <a:cubicBezTo>
                    <a:pt x="2775" y="9877"/>
                    <a:pt x="2680" y="9986"/>
                    <a:pt x="2775" y="9986"/>
                  </a:cubicBezTo>
                  <a:cubicBezTo>
                    <a:pt x="2869" y="9986"/>
                    <a:pt x="2964" y="10312"/>
                    <a:pt x="2964" y="10312"/>
                  </a:cubicBezTo>
                  <a:cubicBezTo>
                    <a:pt x="2964" y="10312"/>
                    <a:pt x="2964" y="10529"/>
                    <a:pt x="2964" y="10637"/>
                  </a:cubicBezTo>
                  <a:cubicBezTo>
                    <a:pt x="2964" y="10637"/>
                    <a:pt x="2964" y="10746"/>
                    <a:pt x="3059" y="10854"/>
                  </a:cubicBezTo>
                  <a:cubicBezTo>
                    <a:pt x="3059" y="10854"/>
                    <a:pt x="3248" y="10854"/>
                    <a:pt x="3248" y="10854"/>
                  </a:cubicBezTo>
                  <a:cubicBezTo>
                    <a:pt x="3248" y="10854"/>
                    <a:pt x="3154" y="11071"/>
                    <a:pt x="3343" y="11071"/>
                  </a:cubicBezTo>
                  <a:cubicBezTo>
                    <a:pt x="3533" y="11180"/>
                    <a:pt x="3627" y="11180"/>
                    <a:pt x="3722" y="11288"/>
                  </a:cubicBezTo>
                  <a:cubicBezTo>
                    <a:pt x="3722" y="11288"/>
                    <a:pt x="3627" y="11397"/>
                    <a:pt x="3817" y="11397"/>
                  </a:cubicBezTo>
                  <a:cubicBezTo>
                    <a:pt x="4006" y="11397"/>
                    <a:pt x="4196" y="11397"/>
                    <a:pt x="4291" y="11506"/>
                  </a:cubicBezTo>
                  <a:cubicBezTo>
                    <a:pt x="4385" y="11506"/>
                    <a:pt x="4291" y="11614"/>
                    <a:pt x="4480" y="11831"/>
                  </a:cubicBezTo>
                  <a:cubicBezTo>
                    <a:pt x="4764" y="11940"/>
                    <a:pt x="4764" y="12048"/>
                    <a:pt x="4859" y="12048"/>
                  </a:cubicBezTo>
                  <a:cubicBezTo>
                    <a:pt x="4954" y="12048"/>
                    <a:pt x="5048" y="12048"/>
                    <a:pt x="5048" y="12265"/>
                  </a:cubicBezTo>
                  <a:cubicBezTo>
                    <a:pt x="4954" y="12482"/>
                    <a:pt x="4954" y="12591"/>
                    <a:pt x="4859" y="12699"/>
                  </a:cubicBezTo>
                  <a:cubicBezTo>
                    <a:pt x="4764" y="12808"/>
                    <a:pt x="4669" y="13025"/>
                    <a:pt x="4575" y="13134"/>
                  </a:cubicBezTo>
                  <a:cubicBezTo>
                    <a:pt x="4575" y="13242"/>
                    <a:pt x="4480" y="13351"/>
                    <a:pt x="4575" y="13459"/>
                  </a:cubicBezTo>
                  <a:cubicBezTo>
                    <a:pt x="4575" y="13676"/>
                    <a:pt x="4669" y="13785"/>
                    <a:pt x="4669" y="13893"/>
                  </a:cubicBezTo>
                  <a:cubicBezTo>
                    <a:pt x="4669" y="14002"/>
                    <a:pt x="4669" y="14219"/>
                    <a:pt x="4669" y="14328"/>
                  </a:cubicBezTo>
                  <a:cubicBezTo>
                    <a:pt x="4575" y="14436"/>
                    <a:pt x="4575" y="14545"/>
                    <a:pt x="4575" y="14545"/>
                  </a:cubicBezTo>
                  <a:cubicBezTo>
                    <a:pt x="4575" y="14545"/>
                    <a:pt x="4669" y="14762"/>
                    <a:pt x="4575" y="14870"/>
                  </a:cubicBezTo>
                  <a:cubicBezTo>
                    <a:pt x="4480" y="14979"/>
                    <a:pt x="4291" y="15196"/>
                    <a:pt x="4196" y="15196"/>
                  </a:cubicBezTo>
                  <a:cubicBezTo>
                    <a:pt x="4101" y="15196"/>
                    <a:pt x="3912" y="15413"/>
                    <a:pt x="3912" y="15413"/>
                  </a:cubicBezTo>
                  <a:cubicBezTo>
                    <a:pt x="3912" y="15413"/>
                    <a:pt x="3912" y="15847"/>
                    <a:pt x="3912" y="15956"/>
                  </a:cubicBezTo>
                  <a:cubicBezTo>
                    <a:pt x="3912" y="15956"/>
                    <a:pt x="3533" y="16716"/>
                    <a:pt x="3722" y="16824"/>
                  </a:cubicBezTo>
                  <a:cubicBezTo>
                    <a:pt x="3817" y="16933"/>
                    <a:pt x="3817" y="17150"/>
                    <a:pt x="3817" y="17258"/>
                  </a:cubicBezTo>
                  <a:cubicBezTo>
                    <a:pt x="3722" y="17367"/>
                    <a:pt x="3722" y="17367"/>
                    <a:pt x="3722" y="17367"/>
                  </a:cubicBezTo>
                  <a:cubicBezTo>
                    <a:pt x="3627" y="17475"/>
                    <a:pt x="3438" y="17475"/>
                    <a:pt x="3533" y="17692"/>
                  </a:cubicBezTo>
                  <a:cubicBezTo>
                    <a:pt x="3722" y="17910"/>
                    <a:pt x="3817" y="17910"/>
                    <a:pt x="3817" y="18127"/>
                  </a:cubicBezTo>
                  <a:cubicBezTo>
                    <a:pt x="3912" y="18235"/>
                    <a:pt x="3912" y="18235"/>
                    <a:pt x="4006" y="18452"/>
                  </a:cubicBezTo>
                  <a:cubicBezTo>
                    <a:pt x="4101" y="18561"/>
                    <a:pt x="4101" y="18669"/>
                    <a:pt x="4196" y="18778"/>
                  </a:cubicBezTo>
                  <a:cubicBezTo>
                    <a:pt x="4291" y="18886"/>
                    <a:pt x="4385" y="18995"/>
                    <a:pt x="4385" y="19104"/>
                  </a:cubicBezTo>
                  <a:cubicBezTo>
                    <a:pt x="4385" y="19212"/>
                    <a:pt x="4669" y="19429"/>
                    <a:pt x="4385" y="19212"/>
                  </a:cubicBezTo>
                  <a:cubicBezTo>
                    <a:pt x="4101" y="18995"/>
                    <a:pt x="4385" y="19212"/>
                    <a:pt x="4006" y="18886"/>
                  </a:cubicBezTo>
                  <a:cubicBezTo>
                    <a:pt x="3722" y="18561"/>
                    <a:pt x="3627" y="18778"/>
                    <a:pt x="3438" y="18561"/>
                  </a:cubicBezTo>
                  <a:cubicBezTo>
                    <a:pt x="3343" y="18344"/>
                    <a:pt x="3533" y="18995"/>
                    <a:pt x="3248" y="18235"/>
                  </a:cubicBezTo>
                  <a:cubicBezTo>
                    <a:pt x="2964" y="17367"/>
                    <a:pt x="2869" y="17475"/>
                    <a:pt x="2775" y="17258"/>
                  </a:cubicBezTo>
                  <a:cubicBezTo>
                    <a:pt x="2775" y="17041"/>
                    <a:pt x="2775" y="17258"/>
                    <a:pt x="2585" y="16824"/>
                  </a:cubicBezTo>
                  <a:cubicBezTo>
                    <a:pt x="2396" y="16390"/>
                    <a:pt x="2585" y="16716"/>
                    <a:pt x="2396" y="16390"/>
                  </a:cubicBezTo>
                  <a:cubicBezTo>
                    <a:pt x="2206" y="16173"/>
                    <a:pt x="2206" y="16498"/>
                    <a:pt x="2112" y="16064"/>
                  </a:cubicBezTo>
                  <a:cubicBezTo>
                    <a:pt x="2017" y="15522"/>
                    <a:pt x="2017" y="15847"/>
                    <a:pt x="1922" y="15305"/>
                  </a:cubicBezTo>
                  <a:cubicBezTo>
                    <a:pt x="1733" y="14762"/>
                    <a:pt x="2017" y="14762"/>
                    <a:pt x="1733" y="14436"/>
                  </a:cubicBezTo>
                  <a:cubicBezTo>
                    <a:pt x="1448" y="14219"/>
                    <a:pt x="1448" y="14328"/>
                    <a:pt x="1354" y="14219"/>
                  </a:cubicBezTo>
                  <a:cubicBezTo>
                    <a:pt x="1259" y="14002"/>
                    <a:pt x="1448" y="14111"/>
                    <a:pt x="1164" y="13676"/>
                  </a:cubicBezTo>
                  <a:cubicBezTo>
                    <a:pt x="975" y="13242"/>
                    <a:pt x="596" y="13025"/>
                    <a:pt x="596" y="12265"/>
                  </a:cubicBezTo>
                  <a:cubicBezTo>
                    <a:pt x="596" y="11397"/>
                    <a:pt x="596" y="11288"/>
                    <a:pt x="596" y="11288"/>
                  </a:cubicBezTo>
                  <a:cubicBezTo>
                    <a:pt x="596" y="11288"/>
                    <a:pt x="312" y="10963"/>
                    <a:pt x="406" y="10529"/>
                  </a:cubicBezTo>
                  <a:cubicBezTo>
                    <a:pt x="501" y="9986"/>
                    <a:pt x="596" y="10203"/>
                    <a:pt x="501" y="9986"/>
                  </a:cubicBezTo>
                  <a:cubicBezTo>
                    <a:pt x="501" y="9877"/>
                    <a:pt x="406" y="9877"/>
                    <a:pt x="312" y="9660"/>
                  </a:cubicBezTo>
                  <a:cubicBezTo>
                    <a:pt x="217" y="9552"/>
                    <a:pt x="217" y="9552"/>
                    <a:pt x="122" y="9443"/>
                  </a:cubicBezTo>
                  <a:cubicBezTo>
                    <a:pt x="122" y="9335"/>
                    <a:pt x="122" y="9009"/>
                    <a:pt x="122" y="9009"/>
                  </a:cubicBezTo>
                  <a:cubicBezTo>
                    <a:pt x="27" y="9118"/>
                    <a:pt x="27" y="9118"/>
                    <a:pt x="27" y="9118"/>
                  </a:cubicBezTo>
                  <a:cubicBezTo>
                    <a:pt x="27" y="9118"/>
                    <a:pt x="-920" y="19755"/>
                    <a:pt x="8269" y="21383"/>
                  </a:cubicBezTo>
                  <a:cubicBezTo>
                    <a:pt x="8269" y="21383"/>
                    <a:pt x="6185" y="20840"/>
                    <a:pt x="5996" y="20297"/>
                  </a:cubicBezTo>
                  <a:cubicBezTo>
                    <a:pt x="5996" y="20297"/>
                    <a:pt x="5901" y="19863"/>
                    <a:pt x="5996" y="19863"/>
                  </a:cubicBezTo>
                  <a:cubicBezTo>
                    <a:pt x="6091" y="19863"/>
                    <a:pt x="6280" y="19972"/>
                    <a:pt x="6375" y="19863"/>
                  </a:cubicBezTo>
                  <a:cubicBezTo>
                    <a:pt x="6564" y="19646"/>
                    <a:pt x="6659" y="19538"/>
                    <a:pt x="6659" y="19538"/>
                  </a:cubicBezTo>
                  <a:cubicBezTo>
                    <a:pt x="6659" y="19755"/>
                    <a:pt x="6659" y="19755"/>
                    <a:pt x="6659" y="19755"/>
                  </a:cubicBezTo>
                  <a:cubicBezTo>
                    <a:pt x="6659" y="19755"/>
                    <a:pt x="6564" y="19755"/>
                    <a:pt x="6943" y="19646"/>
                  </a:cubicBezTo>
                  <a:cubicBezTo>
                    <a:pt x="7417" y="19646"/>
                    <a:pt x="7417" y="19646"/>
                    <a:pt x="7512" y="19646"/>
                  </a:cubicBezTo>
                  <a:cubicBezTo>
                    <a:pt x="7701" y="19538"/>
                    <a:pt x="7891" y="19104"/>
                    <a:pt x="7985" y="19321"/>
                  </a:cubicBezTo>
                  <a:cubicBezTo>
                    <a:pt x="8080" y="19646"/>
                    <a:pt x="7891" y="19538"/>
                    <a:pt x="8080" y="19646"/>
                  </a:cubicBezTo>
                  <a:cubicBezTo>
                    <a:pt x="8269" y="19646"/>
                    <a:pt x="8648" y="19538"/>
                    <a:pt x="8648" y="19538"/>
                  </a:cubicBezTo>
                  <a:cubicBezTo>
                    <a:pt x="8648" y="19538"/>
                    <a:pt x="9312" y="19646"/>
                    <a:pt x="9312" y="19538"/>
                  </a:cubicBezTo>
                  <a:cubicBezTo>
                    <a:pt x="9406" y="19429"/>
                    <a:pt x="9406" y="19321"/>
                    <a:pt x="9501" y="19321"/>
                  </a:cubicBezTo>
                  <a:cubicBezTo>
                    <a:pt x="9596" y="19321"/>
                    <a:pt x="9691" y="19538"/>
                    <a:pt x="9691" y="19538"/>
                  </a:cubicBezTo>
                  <a:cubicBezTo>
                    <a:pt x="9312" y="19755"/>
                    <a:pt x="9312" y="19755"/>
                    <a:pt x="9312" y="19755"/>
                  </a:cubicBezTo>
                  <a:cubicBezTo>
                    <a:pt x="9027" y="20080"/>
                    <a:pt x="9027" y="20080"/>
                    <a:pt x="9027" y="20080"/>
                  </a:cubicBezTo>
                  <a:cubicBezTo>
                    <a:pt x="9027" y="20080"/>
                    <a:pt x="8838" y="20080"/>
                    <a:pt x="9027" y="20189"/>
                  </a:cubicBezTo>
                  <a:cubicBezTo>
                    <a:pt x="9122" y="20297"/>
                    <a:pt x="9217" y="20297"/>
                    <a:pt x="9312" y="20297"/>
                  </a:cubicBezTo>
                  <a:cubicBezTo>
                    <a:pt x="9501" y="20297"/>
                    <a:pt x="9880" y="20623"/>
                    <a:pt x="9975" y="20406"/>
                  </a:cubicBezTo>
                  <a:cubicBezTo>
                    <a:pt x="10069" y="20189"/>
                    <a:pt x="10069" y="20189"/>
                    <a:pt x="10164" y="20080"/>
                  </a:cubicBezTo>
                  <a:cubicBezTo>
                    <a:pt x="10164" y="19972"/>
                    <a:pt x="10164" y="19755"/>
                    <a:pt x="10354" y="19755"/>
                  </a:cubicBezTo>
                  <a:cubicBezTo>
                    <a:pt x="10448" y="19755"/>
                    <a:pt x="10638" y="19863"/>
                    <a:pt x="10638" y="19863"/>
                  </a:cubicBezTo>
                  <a:cubicBezTo>
                    <a:pt x="10543" y="20189"/>
                    <a:pt x="10543" y="20189"/>
                    <a:pt x="10543" y="20189"/>
                  </a:cubicBezTo>
                  <a:cubicBezTo>
                    <a:pt x="10543" y="20189"/>
                    <a:pt x="10733" y="20189"/>
                    <a:pt x="10922" y="20189"/>
                  </a:cubicBezTo>
                  <a:cubicBezTo>
                    <a:pt x="11017" y="20189"/>
                    <a:pt x="11017" y="20406"/>
                    <a:pt x="11206" y="20189"/>
                  </a:cubicBezTo>
                  <a:cubicBezTo>
                    <a:pt x="11301" y="19972"/>
                    <a:pt x="11301" y="19972"/>
                    <a:pt x="11491" y="19972"/>
                  </a:cubicBezTo>
                  <a:cubicBezTo>
                    <a:pt x="11680" y="19972"/>
                    <a:pt x="11869" y="19863"/>
                    <a:pt x="11964" y="19863"/>
                  </a:cubicBezTo>
                  <a:cubicBezTo>
                    <a:pt x="11964" y="19972"/>
                    <a:pt x="12154" y="19972"/>
                    <a:pt x="12248" y="19972"/>
                  </a:cubicBezTo>
                  <a:cubicBezTo>
                    <a:pt x="12248" y="19972"/>
                    <a:pt x="12627" y="20189"/>
                    <a:pt x="12627" y="20189"/>
                  </a:cubicBezTo>
                  <a:cubicBezTo>
                    <a:pt x="12722" y="20080"/>
                    <a:pt x="13101" y="20189"/>
                    <a:pt x="13101" y="20189"/>
                  </a:cubicBezTo>
                  <a:cubicBezTo>
                    <a:pt x="13101" y="20189"/>
                    <a:pt x="12059" y="21274"/>
                    <a:pt x="9785" y="21383"/>
                  </a:cubicBezTo>
                  <a:cubicBezTo>
                    <a:pt x="9785" y="21383"/>
                    <a:pt x="14901" y="21600"/>
                    <a:pt x="17743" y="15847"/>
                  </a:cubicBezTo>
                  <a:cubicBezTo>
                    <a:pt x="20680" y="10203"/>
                    <a:pt x="18596" y="2822"/>
                    <a:pt x="12059" y="326"/>
                  </a:cubicBezTo>
                  <a:cubicBezTo>
                    <a:pt x="12059" y="326"/>
                    <a:pt x="16985" y="2388"/>
                    <a:pt x="18312" y="7707"/>
                  </a:cubicBezTo>
                  <a:cubicBezTo>
                    <a:pt x="18217" y="7815"/>
                    <a:pt x="18217" y="7815"/>
                    <a:pt x="18217" y="7815"/>
                  </a:cubicBezTo>
                  <a:cubicBezTo>
                    <a:pt x="18122" y="7707"/>
                    <a:pt x="18122" y="7815"/>
                    <a:pt x="18027" y="7489"/>
                  </a:cubicBezTo>
                  <a:cubicBezTo>
                    <a:pt x="17933" y="7272"/>
                    <a:pt x="17933" y="7381"/>
                    <a:pt x="17933" y="7164"/>
                  </a:cubicBezTo>
                  <a:cubicBezTo>
                    <a:pt x="17838" y="6947"/>
                    <a:pt x="17838" y="7055"/>
                    <a:pt x="17743" y="6947"/>
                  </a:cubicBezTo>
                  <a:cubicBezTo>
                    <a:pt x="17554" y="6730"/>
                    <a:pt x="17554" y="6730"/>
                    <a:pt x="17459" y="6621"/>
                  </a:cubicBezTo>
                  <a:cubicBezTo>
                    <a:pt x="17364" y="6621"/>
                    <a:pt x="17269" y="6295"/>
                    <a:pt x="17269" y="6187"/>
                  </a:cubicBezTo>
                  <a:cubicBezTo>
                    <a:pt x="17175" y="6078"/>
                    <a:pt x="16985" y="5970"/>
                    <a:pt x="16891" y="5970"/>
                  </a:cubicBezTo>
                  <a:cubicBezTo>
                    <a:pt x="16796" y="5970"/>
                    <a:pt x="16891" y="5861"/>
                    <a:pt x="16796" y="5970"/>
                  </a:cubicBezTo>
                  <a:cubicBezTo>
                    <a:pt x="16796" y="6078"/>
                    <a:pt x="16985" y="6295"/>
                    <a:pt x="16985" y="6295"/>
                  </a:cubicBezTo>
                  <a:cubicBezTo>
                    <a:pt x="16985" y="6730"/>
                    <a:pt x="16985" y="6730"/>
                    <a:pt x="16985" y="6730"/>
                  </a:cubicBezTo>
                  <a:cubicBezTo>
                    <a:pt x="16985" y="6730"/>
                    <a:pt x="17080" y="7055"/>
                    <a:pt x="17080" y="7164"/>
                  </a:cubicBezTo>
                  <a:cubicBezTo>
                    <a:pt x="17080" y="7272"/>
                    <a:pt x="16985" y="7598"/>
                    <a:pt x="16985" y="7598"/>
                  </a:cubicBezTo>
                  <a:cubicBezTo>
                    <a:pt x="16985" y="7598"/>
                    <a:pt x="16891" y="7815"/>
                    <a:pt x="16796" y="7924"/>
                  </a:cubicBezTo>
                  <a:cubicBezTo>
                    <a:pt x="16701" y="7924"/>
                    <a:pt x="16227" y="8032"/>
                    <a:pt x="16227" y="8032"/>
                  </a:cubicBezTo>
                  <a:cubicBezTo>
                    <a:pt x="16227" y="8032"/>
                    <a:pt x="16038" y="7815"/>
                    <a:pt x="16038" y="7707"/>
                  </a:cubicBezTo>
                  <a:cubicBezTo>
                    <a:pt x="15943" y="7489"/>
                    <a:pt x="15659" y="7489"/>
                    <a:pt x="15564" y="7381"/>
                  </a:cubicBezTo>
                  <a:cubicBezTo>
                    <a:pt x="15564" y="7272"/>
                    <a:pt x="15659" y="7164"/>
                    <a:pt x="15469" y="6947"/>
                  </a:cubicBezTo>
                  <a:cubicBezTo>
                    <a:pt x="15375" y="6730"/>
                    <a:pt x="15469" y="6838"/>
                    <a:pt x="15375" y="6621"/>
                  </a:cubicBezTo>
                  <a:cubicBezTo>
                    <a:pt x="15185" y="6404"/>
                    <a:pt x="15185" y="6404"/>
                    <a:pt x="15185" y="6404"/>
                  </a:cubicBezTo>
                  <a:cubicBezTo>
                    <a:pt x="15185" y="6404"/>
                    <a:pt x="14806" y="6295"/>
                    <a:pt x="14901" y="6513"/>
                  </a:cubicBezTo>
                  <a:cubicBezTo>
                    <a:pt x="14996" y="6838"/>
                    <a:pt x="14901" y="7055"/>
                    <a:pt x="14996" y="7055"/>
                  </a:cubicBezTo>
                  <a:cubicBezTo>
                    <a:pt x="15091" y="7164"/>
                    <a:pt x="15185" y="7055"/>
                    <a:pt x="15280" y="7272"/>
                  </a:cubicBezTo>
                  <a:cubicBezTo>
                    <a:pt x="15375" y="7489"/>
                    <a:pt x="15375" y="7598"/>
                    <a:pt x="15375" y="7707"/>
                  </a:cubicBezTo>
                  <a:cubicBezTo>
                    <a:pt x="15469" y="7707"/>
                    <a:pt x="15469" y="8032"/>
                    <a:pt x="15564" y="8141"/>
                  </a:cubicBezTo>
                  <a:cubicBezTo>
                    <a:pt x="15659" y="8141"/>
                    <a:pt x="15943" y="8141"/>
                    <a:pt x="15943" y="8249"/>
                  </a:cubicBezTo>
                  <a:cubicBezTo>
                    <a:pt x="15848" y="8358"/>
                    <a:pt x="15754" y="8466"/>
                    <a:pt x="15943" y="8575"/>
                  </a:cubicBezTo>
                  <a:cubicBezTo>
                    <a:pt x="16038" y="8575"/>
                    <a:pt x="16038" y="8683"/>
                    <a:pt x="16133" y="8683"/>
                  </a:cubicBezTo>
                  <a:cubicBezTo>
                    <a:pt x="16227" y="8683"/>
                    <a:pt x="16227" y="8683"/>
                    <a:pt x="16322" y="8575"/>
                  </a:cubicBezTo>
                  <a:cubicBezTo>
                    <a:pt x="16512" y="8575"/>
                    <a:pt x="16701" y="8575"/>
                    <a:pt x="16701" y="8575"/>
                  </a:cubicBezTo>
                  <a:cubicBezTo>
                    <a:pt x="16701" y="8575"/>
                    <a:pt x="16891" y="8683"/>
                    <a:pt x="16891" y="8792"/>
                  </a:cubicBezTo>
                  <a:cubicBezTo>
                    <a:pt x="16891" y="8901"/>
                    <a:pt x="16796" y="9335"/>
                    <a:pt x="16796" y="9335"/>
                  </a:cubicBezTo>
                  <a:cubicBezTo>
                    <a:pt x="16606" y="9769"/>
                    <a:pt x="16606" y="9769"/>
                    <a:pt x="16606" y="9769"/>
                  </a:cubicBezTo>
                  <a:cubicBezTo>
                    <a:pt x="16606" y="9769"/>
                    <a:pt x="16606" y="10529"/>
                    <a:pt x="16512" y="10529"/>
                  </a:cubicBezTo>
                  <a:cubicBezTo>
                    <a:pt x="16417" y="10529"/>
                    <a:pt x="16322" y="10854"/>
                    <a:pt x="16227" y="10854"/>
                  </a:cubicBezTo>
                  <a:cubicBezTo>
                    <a:pt x="16133" y="10963"/>
                    <a:pt x="16133" y="11397"/>
                    <a:pt x="16133" y="11397"/>
                  </a:cubicBezTo>
                  <a:cubicBezTo>
                    <a:pt x="15943" y="11723"/>
                    <a:pt x="15943" y="11723"/>
                    <a:pt x="15943" y="11723"/>
                  </a:cubicBezTo>
                  <a:cubicBezTo>
                    <a:pt x="15943" y="11723"/>
                    <a:pt x="15943" y="12048"/>
                    <a:pt x="15943" y="12157"/>
                  </a:cubicBezTo>
                  <a:cubicBezTo>
                    <a:pt x="15943" y="12265"/>
                    <a:pt x="16038" y="12699"/>
                    <a:pt x="15943" y="12917"/>
                  </a:cubicBezTo>
                  <a:cubicBezTo>
                    <a:pt x="15943" y="13134"/>
                    <a:pt x="15659" y="13242"/>
                    <a:pt x="15659" y="13242"/>
                  </a:cubicBezTo>
                  <a:cubicBezTo>
                    <a:pt x="15659" y="13242"/>
                    <a:pt x="16038" y="13676"/>
                    <a:pt x="15848" y="13676"/>
                  </a:cubicBezTo>
                  <a:cubicBezTo>
                    <a:pt x="15659" y="13785"/>
                    <a:pt x="15469" y="14002"/>
                    <a:pt x="15469" y="14111"/>
                  </a:cubicBezTo>
                  <a:cubicBezTo>
                    <a:pt x="15375" y="14219"/>
                    <a:pt x="15375" y="14328"/>
                    <a:pt x="15280" y="14328"/>
                  </a:cubicBezTo>
                  <a:cubicBezTo>
                    <a:pt x="15185" y="14436"/>
                    <a:pt x="14996" y="14436"/>
                    <a:pt x="14996" y="14545"/>
                  </a:cubicBezTo>
                  <a:cubicBezTo>
                    <a:pt x="14996" y="14545"/>
                    <a:pt x="14996" y="14870"/>
                    <a:pt x="14996" y="14870"/>
                  </a:cubicBezTo>
                  <a:cubicBezTo>
                    <a:pt x="14617" y="15413"/>
                    <a:pt x="14617" y="15413"/>
                    <a:pt x="14617" y="15413"/>
                  </a:cubicBezTo>
                  <a:cubicBezTo>
                    <a:pt x="14238" y="15847"/>
                    <a:pt x="14238" y="15847"/>
                    <a:pt x="14238" y="15847"/>
                  </a:cubicBezTo>
                  <a:cubicBezTo>
                    <a:pt x="14238" y="15847"/>
                    <a:pt x="14238" y="16173"/>
                    <a:pt x="14143" y="16173"/>
                  </a:cubicBezTo>
                  <a:cubicBezTo>
                    <a:pt x="14048" y="16173"/>
                    <a:pt x="13575" y="16390"/>
                    <a:pt x="13480" y="16498"/>
                  </a:cubicBezTo>
                  <a:cubicBezTo>
                    <a:pt x="13480" y="16498"/>
                    <a:pt x="13101" y="16716"/>
                    <a:pt x="13006" y="16716"/>
                  </a:cubicBezTo>
                  <a:cubicBezTo>
                    <a:pt x="12912" y="16716"/>
                    <a:pt x="13101" y="17041"/>
                    <a:pt x="12912" y="16716"/>
                  </a:cubicBezTo>
                  <a:cubicBezTo>
                    <a:pt x="12722" y="16390"/>
                    <a:pt x="12817" y="16607"/>
                    <a:pt x="12722" y="16173"/>
                  </a:cubicBezTo>
                  <a:cubicBezTo>
                    <a:pt x="12533" y="15739"/>
                    <a:pt x="12533" y="16064"/>
                    <a:pt x="12533" y="15739"/>
                  </a:cubicBezTo>
                  <a:cubicBezTo>
                    <a:pt x="12533" y="15522"/>
                    <a:pt x="12533" y="15739"/>
                    <a:pt x="12533" y="15522"/>
                  </a:cubicBezTo>
                  <a:cubicBezTo>
                    <a:pt x="12533" y="15196"/>
                    <a:pt x="12627" y="15413"/>
                    <a:pt x="12438" y="15087"/>
                  </a:cubicBezTo>
                  <a:cubicBezTo>
                    <a:pt x="12343" y="14762"/>
                    <a:pt x="12343" y="14870"/>
                    <a:pt x="12154" y="14653"/>
                  </a:cubicBezTo>
                  <a:cubicBezTo>
                    <a:pt x="11964" y="14436"/>
                    <a:pt x="11869" y="14653"/>
                    <a:pt x="11964" y="14328"/>
                  </a:cubicBezTo>
                  <a:cubicBezTo>
                    <a:pt x="12059" y="14002"/>
                    <a:pt x="12059" y="14328"/>
                    <a:pt x="12059" y="14002"/>
                  </a:cubicBezTo>
                  <a:cubicBezTo>
                    <a:pt x="12154" y="13676"/>
                    <a:pt x="12059" y="13568"/>
                    <a:pt x="12248" y="13459"/>
                  </a:cubicBezTo>
                  <a:cubicBezTo>
                    <a:pt x="12438" y="13351"/>
                    <a:pt x="12533" y="13242"/>
                    <a:pt x="12533" y="13134"/>
                  </a:cubicBezTo>
                  <a:cubicBezTo>
                    <a:pt x="12533" y="12917"/>
                    <a:pt x="12533" y="12808"/>
                    <a:pt x="12533" y="12699"/>
                  </a:cubicBezTo>
                  <a:cubicBezTo>
                    <a:pt x="12438" y="12591"/>
                    <a:pt x="12248" y="12374"/>
                    <a:pt x="12248" y="12265"/>
                  </a:cubicBezTo>
                  <a:cubicBezTo>
                    <a:pt x="12248" y="12157"/>
                    <a:pt x="12248" y="12265"/>
                    <a:pt x="12059" y="12048"/>
                  </a:cubicBezTo>
                  <a:cubicBezTo>
                    <a:pt x="11964" y="11831"/>
                    <a:pt x="11869" y="11723"/>
                    <a:pt x="11869" y="11723"/>
                  </a:cubicBezTo>
                  <a:cubicBezTo>
                    <a:pt x="11869" y="11723"/>
                    <a:pt x="11869" y="11180"/>
                    <a:pt x="11869" y="10963"/>
                  </a:cubicBezTo>
                  <a:cubicBezTo>
                    <a:pt x="11869" y="10746"/>
                    <a:pt x="11775" y="11071"/>
                    <a:pt x="11869" y="10746"/>
                  </a:cubicBezTo>
                  <a:cubicBezTo>
                    <a:pt x="11869" y="10420"/>
                    <a:pt x="11869" y="10203"/>
                    <a:pt x="11869" y="10203"/>
                  </a:cubicBezTo>
                  <a:cubicBezTo>
                    <a:pt x="11869" y="10203"/>
                    <a:pt x="11585" y="9986"/>
                    <a:pt x="11491" y="9986"/>
                  </a:cubicBezTo>
                  <a:cubicBezTo>
                    <a:pt x="11301" y="9986"/>
                    <a:pt x="11301" y="10203"/>
                    <a:pt x="11112" y="10094"/>
                  </a:cubicBezTo>
                  <a:cubicBezTo>
                    <a:pt x="10922" y="9877"/>
                    <a:pt x="11017" y="9769"/>
                    <a:pt x="10922" y="9660"/>
                  </a:cubicBezTo>
                  <a:cubicBezTo>
                    <a:pt x="10827" y="9660"/>
                    <a:pt x="10733" y="9660"/>
                    <a:pt x="10638" y="9769"/>
                  </a:cubicBezTo>
                  <a:cubicBezTo>
                    <a:pt x="10543" y="9877"/>
                    <a:pt x="10259" y="9877"/>
                    <a:pt x="10069" y="9877"/>
                  </a:cubicBezTo>
                  <a:cubicBezTo>
                    <a:pt x="9880" y="9986"/>
                    <a:pt x="9785" y="9986"/>
                    <a:pt x="9501" y="9986"/>
                  </a:cubicBezTo>
                  <a:cubicBezTo>
                    <a:pt x="9312" y="9986"/>
                    <a:pt x="8933" y="10094"/>
                    <a:pt x="8743" y="9986"/>
                  </a:cubicBezTo>
                  <a:cubicBezTo>
                    <a:pt x="8554" y="9877"/>
                    <a:pt x="8554" y="9986"/>
                    <a:pt x="8459" y="9769"/>
                  </a:cubicBezTo>
                  <a:cubicBezTo>
                    <a:pt x="8364" y="9552"/>
                    <a:pt x="8459" y="9552"/>
                    <a:pt x="8269" y="9443"/>
                  </a:cubicBezTo>
                  <a:cubicBezTo>
                    <a:pt x="8080" y="9335"/>
                    <a:pt x="7985" y="9443"/>
                    <a:pt x="7985" y="9226"/>
                  </a:cubicBezTo>
                  <a:cubicBezTo>
                    <a:pt x="7985" y="8901"/>
                    <a:pt x="8080" y="9009"/>
                    <a:pt x="7891" y="8792"/>
                  </a:cubicBezTo>
                  <a:cubicBezTo>
                    <a:pt x="7796" y="8575"/>
                    <a:pt x="7985" y="8901"/>
                    <a:pt x="7796" y="8575"/>
                  </a:cubicBezTo>
                  <a:cubicBezTo>
                    <a:pt x="7512" y="8249"/>
                    <a:pt x="7417" y="8575"/>
                    <a:pt x="7512" y="8249"/>
                  </a:cubicBezTo>
                  <a:cubicBezTo>
                    <a:pt x="7606" y="8032"/>
                    <a:pt x="7701" y="8141"/>
                    <a:pt x="7701" y="7924"/>
                  </a:cubicBezTo>
                  <a:cubicBezTo>
                    <a:pt x="7701" y="7598"/>
                    <a:pt x="8080" y="8032"/>
                    <a:pt x="7796" y="7381"/>
                  </a:cubicBezTo>
                  <a:cubicBezTo>
                    <a:pt x="7606" y="6838"/>
                    <a:pt x="7512" y="6947"/>
                    <a:pt x="7796" y="6513"/>
                  </a:cubicBezTo>
                  <a:cubicBezTo>
                    <a:pt x="7985" y="5970"/>
                    <a:pt x="8269" y="5861"/>
                    <a:pt x="8364" y="5753"/>
                  </a:cubicBezTo>
                  <a:cubicBezTo>
                    <a:pt x="8364" y="5644"/>
                    <a:pt x="8459" y="5427"/>
                    <a:pt x="8554" y="5319"/>
                  </a:cubicBezTo>
                  <a:cubicBezTo>
                    <a:pt x="8648" y="5210"/>
                    <a:pt x="8554" y="5210"/>
                    <a:pt x="8743" y="5210"/>
                  </a:cubicBezTo>
                  <a:cubicBezTo>
                    <a:pt x="8933" y="5210"/>
                    <a:pt x="9217" y="5102"/>
                    <a:pt x="9312" y="4993"/>
                  </a:cubicBezTo>
                  <a:cubicBezTo>
                    <a:pt x="9406" y="4884"/>
                    <a:pt x="9596" y="4559"/>
                    <a:pt x="9691" y="4559"/>
                  </a:cubicBezTo>
                  <a:cubicBezTo>
                    <a:pt x="9785" y="4559"/>
                    <a:pt x="9785" y="4559"/>
                    <a:pt x="9975" y="4559"/>
                  </a:cubicBezTo>
                  <a:cubicBezTo>
                    <a:pt x="10164" y="4450"/>
                    <a:pt x="10164" y="4450"/>
                    <a:pt x="10354" y="4450"/>
                  </a:cubicBezTo>
                  <a:cubicBezTo>
                    <a:pt x="10448" y="4450"/>
                    <a:pt x="10164" y="4559"/>
                    <a:pt x="10543" y="4450"/>
                  </a:cubicBezTo>
                  <a:cubicBezTo>
                    <a:pt x="10922" y="4342"/>
                    <a:pt x="10827" y="4342"/>
                    <a:pt x="10922" y="4342"/>
                  </a:cubicBezTo>
                  <a:cubicBezTo>
                    <a:pt x="11017" y="4342"/>
                    <a:pt x="11017" y="4450"/>
                    <a:pt x="11112" y="4450"/>
                  </a:cubicBezTo>
                  <a:cubicBezTo>
                    <a:pt x="11301" y="4450"/>
                    <a:pt x="11301" y="4125"/>
                    <a:pt x="11301" y="4450"/>
                  </a:cubicBezTo>
                  <a:cubicBezTo>
                    <a:pt x="11301" y="4884"/>
                    <a:pt x="11206" y="4993"/>
                    <a:pt x="11396" y="4993"/>
                  </a:cubicBezTo>
                  <a:cubicBezTo>
                    <a:pt x="11680" y="5102"/>
                    <a:pt x="11396" y="5102"/>
                    <a:pt x="11680" y="5102"/>
                  </a:cubicBezTo>
                  <a:cubicBezTo>
                    <a:pt x="11964" y="5102"/>
                    <a:pt x="11869" y="5102"/>
                    <a:pt x="12059" y="5210"/>
                  </a:cubicBezTo>
                  <a:cubicBezTo>
                    <a:pt x="12154" y="5210"/>
                    <a:pt x="12248" y="5319"/>
                    <a:pt x="12438" y="5319"/>
                  </a:cubicBezTo>
                  <a:cubicBezTo>
                    <a:pt x="12627" y="5319"/>
                    <a:pt x="12343" y="5644"/>
                    <a:pt x="12627" y="5319"/>
                  </a:cubicBezTo>
                  <a:cubicBezTo>
                    <a:pt x="12912" y="4993"/>
                    <a:pt x="12438" y="4993"/>
                    <a:pt x="12912" y="4993"/>
                  </a:cubicBezTo>
                  <a:cubicBezTo>
                    <a:pt x="13385" y="5102"/>
                    <a:pt x="13480" y="5210"/>
                    <a:pt x="13575" y="5210"/>
                  </a:cubicBezTo>
                  <a:cubicBezTo>
                    <a:pt x="13669" y="5102"/>
                    <a:pt x="13669" y="5210"/>
                    <a:pt x="13859" y="5102"/>
                  </a:cubicBezTo>
                  <a:cubicBezTo>
                    <a:pt x="14143" y="4993"/>
                    <a:pt x="14143" y="4993"/>
                    <a:pt x="14238" y="4993"/>
                  </a:cubicBezTo>
                  <a:cubicBezTo>
                    <a:pt x="14333" y="5102"/>
                    <a:pt x="14333" y="5319"/>
                    <a:pt x="14427" y="5102"/>
                  </a:cubicBezTo>
                  <a:cubicBezTo>
                    <a:pt x="14522" y="4884"/>
                    <a:pt x="14712" y="4884"/>
                    <a:pt x="14427" y="4776"/>
                  </a:cubicBezTo>
                  <a:cubicBezTo>
                    <a:pt x="14143" y="4559"/>
                    <a:pt x="14048" y="4776"/>
                    <a:pt x="14048" y="4559"/>
                  </a:cubicBezTo>
                  <a:cubicBezTo>
                    <a:pt x="13954" y="4342"/>
                    <a:pt x="14238" y="4450"/>
                    <a:pt x="13954" y="4342"/>
                  </a:cubicBezTo>
                  <a:cubicBezTo>
                    <a:pt x="13669" y="4342"/>
                    <a:pt x="13764" y="4342"/>
                    <a:pt x="13575" y="4233"/>
                  </a:cubicBezTo>
                  <a:cubicBezTo>
                    <a:pt x="13385" y="4125"/>
                    <a:pt x="13196" y="4450"/>
                    <a:pt x="13101" y="4233"/>
                  </a:cubicBezTo>
                  <a:cubicBezTo>
                    <a:pt x="13006" y="4016"/>
                    <a:pt x="12627" y="4450"/>
                    <a:pt x="13006" y="4016"/>
                  </a:cubicBezTo>
                  <a:cubicBezTo>
                    <a:pt x="13385" y="3690"/>
                    <a:pt x="13196" y="3473"/>
                    <a:pt x="13480" y="3582"/>
                  </a:cubicBezTo>
                  <a:cubicBezTo>
                    <a:pt x="13764" y="3690"/>
                    <a:pt x="13669" y="3908"/>
                    <a:pt x="13764" y="3799"/>
                  </a:cubicBezTo>
                  <a:cubicBezTo>
                    <a:pt x="13954" y="3582"/>
                    <a:pt x="14238" y="3473"/>
                    <a:pt x="13954" y="3256"/>
                  </a:cubicBezTo>
                  <a:cubicBezTo>
                    <a:pt x="13669" y="3039"/>
                    <a:pt x="13859" y="3148"/>
                    <a:pt x="13575" y="3039"/>
                  </a:cubicBezTo>
                  <a:cubicBezTo>
                    <a:pt x="13291" y="2822"/>
                    <a:pt x="13006" y="3582"/>
                    <a:pt x="12912" y="3473"/>
                  </a:cubicBezTo>
                  <a:cubicBezTo>
                    <a:pt x="12817" y="3365"/>
                    <a:pt x="12722" y="3256"/>
                    <a:pt x="12627" y="3365"/>
                  </a:cubicBezTo>
                  <a:cubicBezTo>
                    <a:pt x="12533" y="3365"/>
                    <a:pt x="12533" y="3690"/>
                    <a:pt x="12533" y="3908"/>
                  </a:cubicBezTo>
                  <a:cubicBezTo>
                    <a:pt x="12533" y="4125"/>
                    <a:pt x="12627" y="4125"/>
                    <a:pt x="12343" y="4016"/>
                  </a:cubicBezTo>
                  <a:cubicBezTo>
                    <a:pt x="12059" y="3799"/>
                    <a:pt x="12722" y="3908"/>
                    <a:pt x="12059" y="3582"/>
                  </a:cubicBezTo>
                  <a:cubicBezTo>
                    <a:pt x="11396" y="3365"/>
                    <a:pt x="11206" y="3365"/>
                    <a:pt x="11112" y="3473"/>
                  </a:cubicBezTo>
                  <a:cubicBezTo>
                    <a:pt x="11017" y="3582"/>
                    <a:pt x="10922" y="3582"/>
                    <a:pt x="10827" y="3690"/>
                  </a:cubicBezTo>
                  <a:cubicBezTo>
                    <a:pt x="10733" y="3799"/>
                    <a:pt x="11017" y="3908"/>
                    <a:pt x="10733" y="3799"/>
                  </a:cubicBezTo>
                  <a:cubicBezTo>
                    <a:pt x="10448" y="3582"/>
                    <a:pt x="10259" y="3799"/>
                    <a:pt x="10259" y="3799"/>
                  </a:cubicBezTo>
                  <a:cubicBezTo>
                    <a:pt x="10259" y="3799"/>
                    <a:pt x="10164" y="3799"/>
                    <a:pt x="10069" y="3908"/>
                  </a:cubicBezTo>
                  <a:cubicBezTo>
                    <a:pt x="9880" y="4016"/>
                    <a:pt x="9691" y="4125"/>
                    <a:pt x="9596" y="4016"/>
                  </a:cubicBezTo>
                  <a:cubicBezTo>
                    <a:pt x="9406" y="4016"/>
                    <a:pt x="9122" y="4125"/>
                    <a:pt x="9406" y="3690"/>
                  </a:cubicBezTo>
                  <a:cubicBezTo>
                    <a:pt x="9596" y="3365"/>
                    <a:pt x="9406" y="3582"/>
                    <a:pt x="9785" y="3365"/>
                  </a:cubicBezTo>
                  <a:cubicBezTo>
                    <a:pt x="10164" y="3256"/>
                    <a:pt x="10733" y="3148"/>
                    <a:pt x="10259" y="3039"/>
                  </a:cubicBezTo>
                  <a:cubicBezTo>
                    <a:pt x="9785" y="2931"/>
                    <a:pt x="10543" y="2931"/>
                    <a:pt x="9880" y="2605"/>
                  </a:cubicBezTo>
                  <a:cubicBezTo>
                    <a:pt x="9217" y="2279"/>
                    <a:pt x="9217" y="2714"/>
                    <a:pt x="9217" y="2279"/>
                  </a:cubicBezTo>
                  <a:cubicBezTo>
                    <a:pt x="9312" y="1737"/>
                    <a:pt x="9217" y="1737"/>
                    <a:pt x="9122" y="1737"/>
                  </a:cubicBezTo>
                  <a:cubicBezTo>
                    <a:pt x="8933" y="1737"/>
                    <a:pt x="8554" y="1845"/>
                    <a:pt x="8364" y="1954"/>
                  </a:cubicBezTo>
                  <a:cubicBezTo>
                    <a:pt x="8269" y="1954"/>
                    <a:pt x="8459" y="2062"/>
                    <a:pt x="8175" y="1845"/>
                  </a:cubicBezTo>
                  <a:cubicBezTo>
                    <a:pt x="7796" y="1628"/>
                    <a:pt x="7701" y="1954"/>
                    <a:pt x="7796" y="1628"/>
                  </a:cubicBezTo>
                  <a:cubicBezTo>
                    <a:pt x="7985" y="1411"/>
                    <a:pt x="7985" y="1303"/>
                    <a:pt x="8175" y="1194"/>
                  </a:cubicBezTo>
                  <a:cubicBezTo>
                    <a:pt x="8364" y="977"/>
                    <a:pt x="8269" y="326"/>
                    <a:pt x="8743" y="543"/>
                  </a:cubicBezTo>
                  <a:cubicBezTo>
                    <a:pt x="9122" y="868"/>
                    <a:pt x="9027" y="760"/>
                    <a:pt x="9312" y="760"/>
                  </a:cubicBezTo>
                  <a:cubicBezTo>
                    <a:pt x="9691" y="760"/>
                    <a:pt x="9880" y="760"/>
                    <a:pt x="9880" y="651"/>
                  </a:cubicBezTo>
                  <a:cubicBezTo>
                    <a:pt x="9880" y="543"/>
                    <a:pt x="9406" y="326"/>
                    <a:pt x="9406" y="326"/>
                  </a:cubicBezTo>
                  <a:cubicBezTo>
                    <a:pt x="9406" y="326"/>
                    <a:pt x="9312" y="434"/>
                    <a:pt x="9406" y="326"/>
                  </a:cubicBezTo>
                  <a:cubicBezTo>
                    <a:pt x="9406" y="217"/>
                    <a:pt x="9501" y="109"/>
                    <a:pt x="9501" y="109"/>
                  </a:cubicBezTo>
                  <a:cubicBezTo>
                    <a:pt x="9406" y="0"/>
                    <a:pt x="9406" y="0"/>
                    <a:pt x="9406" y="0"/>
                  </a:cubicBezTo>
                  <a:cubicBezTo>
                    <a:pt x="9406" y="0"/>
                    <a:pt x="8175" y="0"/>
                    <a:pt x="7796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</p:grpSp>
      <p:sp>
        <p:nvSpPr>
          <p:cNvPr id="1565" name="Freeform 41"/>
          <p:cNvSpPr/>
          <p:nvPr/>
        </p:nvSpPr>
        <p:spPr>
          <a:xfrm>
            <a:off x="3282499" y="2842876"/>
            <a:ext cx="293779" cy="292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37" h="21600" extrusionOk="0">
                <a:moveTo>
                  <a:pt x="11889" y="241"/>
                </a:moveTo>
                <a:cubicBezTo>
                  <a:pt x="11227" y="121"/>
                  <a:pt x="10566" y="0"/>
                  <a:pt x="9905" y="0"/>
                </a:cubicBezTo>
                <a:cubicBezTo>
                  <a:pt x="9905" y="2051"/>
                  <a:pt x="9905" y="2051"/>
                  <a:pt x="9905" y="2051"/>
                </a:cubicBezTo>
                <a:cubicBezTo>
                  <a:pt x="10456" y="2051"/>
                  <a:pt x="11007" y="2051"/>
                  <a:pt x="11558" y="2172"/>
                </a:cubicBezTo>
                <a:cubicBezTo>
                  <a:pt x="15856" y="3258"/>
                  <a:pt x="18611" y="7844"/>
                  <a:pt x="17729" y="12670"/>
                </a:cubicBezTo>
                <a:cubicBezTo>
                  <a:pt x="16958" y="16773"/>
                  <a:pt x="13542" y="19669"/>
                  <a:pt x="9905" y="19669"/>
                </a:cubicBezTo>
                <a:cubicBezTo>
                  <a:pt x="9905" y="21600"/>
                  <a:pt x="9905" y="21600"/>
                  <a:pt x="9905" y="21600"/>
                </a:cubicBezTo>
                <a:cubicBezTo>
                  <a:pt x="14423" y="21600"/>
                  <a:pt x="18611" y="18101"/>
                  <a:pt x="19493" y="13032"/>
                </a:cubicBezTo>
                <a:cubicBezTo>
                  <a:pt x="20705" y="7240"/>
                  <a:pt x="17289" y="1448"/>
                  <a:pt x="11889" y="241"/>
                </a:cubicBezTo>
                <a:close/>
                <a:moveTo>
                  <a:pt x="9905" y="0"/>
                </a:moveTo>
                <a:cubicBezTo>
                  <a:pt x="5276" y="0"/>
                  <a:pt x="1199" y="3499"/>
                  <a:pt x="207" y="8568"/>
                </a:cubicBezTo>
                <a:cubicBezTo>
                  <a:pt x="-895" y="14480"/>
                  <a:pt x="2521" y="20152"/>
                  <a:pt x="7811" y="21359"/>
                </a:cubicBezTo>
                <a:cubicBezTo>
                  <a:pt x="8472" y="21600"/>
                  <a:pt x="9244" y="21600"/>
                  <a:pt x="9905" y="21600"/>
                </a:cubicBezTo>
                <a:cubicBezTo>
                  <a:pt x="9905" y="19669"/>
                  <a:pt x="9905" y="19669"/>
                  <a:pt x="9905" y="19669"/>
                </a:cubicBezTo>
                <a:cubicBezTo>
                  <a:pt x="9354" y="19669"/>
                  <a:pt x="8803" y="19549"/>
                  <a:pt x="8252" y="19428"/>
                </a:cubicBezTo>
                <a:cubicBezTo>
                  <a:pt x="8252" y="19428"/>
                  <a:pt x="8252" y="19428"/>
                  <a:pt x="8252" y="19428"/>
                </a:cubicBezTo>
                <a:cubicBezTo>
                  <a:pt x="3844" y="18463"/>
                  <a:pt x="1089" y="13756"/>
                  <a:pt x="1970" y="9050"/>
                </a:cubicBezTo>
                <a:cubicBezTo>
                  <a:pt x="2742" y="4827"/>
                  <a:pt x="6158" y="2051"/>
                  <a:pt x="9905" y="2051"/>
                </a:cubicBezTo>
                <a:lnTo>
                  <a:pt x="9905" y="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66" name="Freeform 42"/>
          <p:cNvSpPr/>
          <p:nvPr/>
        </p:nvSpPr>
        <p:spPr>
          <a:xfrm>
            <a:off x="3352527" y="3113085"/>
            <a:ext cx="69066" cy="148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90" y="21600"/>
                </a:moveTo>
                <a:lnTo>
                  <a:pt x="0" y="20390"/>
                </a:lnTo>
                <a:lnTo>
                  <a:pt x="9310" y="0"/>
                </a:lnTo>
                <a:lnTo>
                  <a:pt x="21600" y="1210"/>
                </a:lnTo>
                <a:lnTo>
                  <a:pt x="12290" y="2160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67" name="Freeform 43"/>
          <p:cNvSpPr/>
          <p:nvPr/>
        </p:nvSpPr>
        <p:spPr>
          <a:xfrm>
            <a:off x="3327697" y="3160967"/>
            <a:ext cx="90148" cy="195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42" h="21025" extrusionOk="0">
                <a:moveTo>
                  <a:pt x="13571" y="18331"/>
                </a:moveTo>
                <a:cubicBezTo>
                  <a:pt x="12851" y="20087"/>
                  <a:pt x="9251" y="21316"/>
                  <a:pt x="5651" y="20965"/>
                </a:cubicBezTo>
                <a:cubicBezTo>
                  <a:pt x="1691" y="20438"/>
                  <a:pt x="-829" y="18682"/>
                  <a:pt x="251" y="16926"/>
                </a:cubicBezTo>
                <a:cubicBezTo>
                  <a:pt x="6371" y="2701"/>
                  <a:pt x="6371" y="2701"/>
                  <a:pt x="6371" y="2701"/>
                </a:cubicBezTo>
                <a:cubicBezTo>
                  <a:pt x="7091" y="770"/>
                  <a:pt x="10691" y="-284"/>
                  <a:pt x="14291" y="67"/>
                </a:cubicBezTo>
                <a:cubicBezTo>
                  <a:pt x="18251" y="418"/>
                  <a:pt x="20771" y="2175"/>
                  <a:pt x="19691" y="4106"/>
                </a:cubicBezTo>
                <a:lnTo>
                  <a:pt x="13571" y="18331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68" name="Freeform 44"/>
          <p:cNvSpPr/>
          <p:nvPr/>
        </p:nvSpPr>
        <p:spPr>
          <a:xfrm>
            <a:off x="2432054" y="944929"/>
            <a:ext cx="392958" cy="319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00" extrusionOk="0">
                <a:moveTo>
                  <a:pt x="10530" y="19200"/>
                </a:moveTo>
                <a:cubicBezTo>
                  <a:pt x="10530" y="19200"/>
                  <a:pt x="6840" y="15175"/>
                  <a:pt x="0" y="19102"/>
                </a:cubicBezTo>
                <a:cubicBezTo>
                  <a:pt x="0" y="1920"/>
                  <a:pt x="0" y="1920"/>
                  <a:pt x="0" y="1920"/>
                </a:cubicBezTo>
                <a:cubicBezTo>
                  <a:pt x="0" y="1920"/>
                  <a:pt x="7020" y="-2400"/>
                  <a:pt x="10800" y="1920"/>
                </a:cubicBezTo>
                <a:cubicBezTo>
                  <a:pt x="21600" y="1920"/>
                  <a:pt x="21600" y="1920"/>
                  <a:pt x="21600" y="1920"/>
                </a:cubicBezTo>
                <a:cubicBezTo>
                  <a:pt x="21600" y="19102"/>
                  <a:pt x="21600" y="19102"/>
                  <a:pt x="21600" y="19102"/>
                </a:cubicBezTo>
                <a:lnTo>
                  <a:pt x="10530" y="1920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69" name="Freeform 45"/>
          <p:cNvSpPr/>
          <p:nvPr/>
        </p:nvSpPr>
        <p:spPr>
          <a:xfrm>
            <a:off x="2315356" y="2900012"/>
            <a:ext cx="478695" cy="39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45" y="17137"/>
                </a:moveTo>
                <a:cubicBezTo>
                  <a:pt x="14670" y="17137"/>
                  <a:pt x="14670" y="17137"/>
                  <a:pt x="14670" y="17137"/>
                </a:cubicBezTo>
                <a:cubicBezTo>
                  <a:pt x="14670" y="18298"/>
                  <a:pt x="14670" y="18298"/>
                  <a:pt x="14670" y="18298"/>
                </a:cubicBezTo>
                <a:cubicBezTo>
                  <a:pt x="16145" y="18298"/>
                  <a:pt x="16145" y="18298"/>
                  <a:pt x="16145" y="18298"/>
                </a:cubicBezTo>
                <a:cubicBezTo>
                  <a:pt x="16292" y="18298"/>
                  <a:pt x="16440" y="18476"/>
                  <a:pt x="16440" y="18655"/>
                </a:cubicBezTo>
                <a:cubicBezTo>
                  <a:pt x="16440" y="18922"/>
                  <a:pt x="16292" y="19101"/>
                  <a:pt x="16145" y="19101"/>
                </a:cubicBezTo>
                <a:cubicBezTo>
                  <a:pt x="16145" y="19101"/>
                  <a:pt x="16145" y="19101"/>
                  <a:pt x="16145" y="19101"/>
                </a:cubicBezTo>
                <a:cubicBezTo>
                  <a:pt x="14670" y="19101"/>
                  <a:pt x="14670" y="19101"/>
                  <a:pt x="14670" y="19101"/>
                </a:cubicBezTo>
                <a:cubicBezTo>
                  <a:pt x="14670" y="21600"/>
                  <a:pt x="14670" y="21600"/>
                  <a:pt x="14670" y="21600"/>
                </a:cubicBezTo>
                <a:cubicBezTo>
                  <a:pt x="16145" y="21600"/>
                  <a:pt x="16145" y="21600"/>
                  <a:pt x="16145" y="21600"/>
                </a:cubicBezTo>
                <a:cubicBezTo>
                  <a:pt x="17103" y="21600"/>
                  <a:pt x="17840" y="20707"/>
                  <a:pt x="17840" y="19547"/>
                </a:cubicBezTo>
                <a:cubicBezTo>
                  <a:pt x="17840" y="19279"/>
                  <a:pt x="17840" y="19279"/>
                  <a:pt x="17840" y="19279"/>
                </a:cubicBezTo>
                <a:cubicBezTo>
                  <a:pt x="17840" y="18119"/>
                  <a:pt x="17103" y="17137"/>
                  <a:pt x="16145" y="17137"/>
                </a:cubicBezTo>
                <a:close/>
                <a:moveTo>
                  <a:pt x="14670" y="15174"/>
                </a:moveTo>
                <a:cubicBezTo>
                  <a:pt x="19831" y="15174"/>
                  <a:pt x="19831" y="15174"/>
                  <a:pt x="19831" y="15174"/>
                </a:cubicBezTo>
                <a:cubicBezTo>
                  <a:pt x="20789" y="15174"/>
                  <a:pt x="21600" y="14281"/>
                  <a:pt x="21600" y="13121"/>
                </a:cubicBezTo>
                <a:cubicBezTo>
                  <a:pt x="21600" y="2142"/>
                  <a:pt x="21600" y="2142"/>
                  <a:pt x="21600" y="2142"/>
                </a:cubicBezTo>
                <a:cubicBezTo>
                  <a:pt x="21600" y="982"/>
                  <a:pt x="20789" y="0"/>
                  <a:pt x="19831" y="0"/>
                </a:cubicBezTo>
                <a:cubicBezTo>
                  <a:pt x="14670" y="0"/>
                  <a:pt x="14670" y="0"/>
                  <a:pt x="14670" y="0"/>
                </a:cubicBezTo>
                <a:cubicBezTo>
                  <a:pt x="14670" y="1428"/>
                  <a:pt x="14670" y="1428"/>
                  <a:pt x="14670" y="1428"/>
                </a:cubicBezTo>
                <a:cubicBezTo>
                  <a:pt x="18872" y="1428"/>
                  <a:pt x="18872" y="1428"/>
                  <a:pt x="18872" y="1428"/>
                </a:cubicBezTo>
                <a:cubicBezTo>
                  <a:pt x="19683" y="1428"/>
                  <a:pt x="20273" y="2142"/>
                  <a:pt x="20273" y="3124"/>
                </a:cubicBezTo>
                <a:cubicBezTo>
                  <a:pt x="20273" y="12050"/>
                  <a:pt x="20273" y="12050"/>
                  <a:pt x="20273" y="12050"/>
                </a:cubicBezTo>
                <a:cubicBezTo>
                  <a:pt x="20273" y="13031"/>
                  <a:pt x="19683" y="13745"/>
                  <a:pt x="18872" y="13745"/>
                </a:cubicBezTo>
                <a:cubicBezTo>
                  <a:pt x="14670" y="13745"/>
                  <a:pt x="14670" y="13745"/>
                  <a:pt x="14670" y="13745"/>
                </a:cubicBezTo>
                <a:lnTo>
                  <a:pt x="14670" y="15174"/>
                </a:lnTo>
                <a:close/>
                <a:moveTo>
                  <a:pt x="14670" y="17137"/>
                </a:moveTo>
                <a:cubicBezTo>
                  <a:pt x="12901" y="17137"/>
                  <a:pt x="12901" y="17137"/>
                  <a:pt x="12901" y="17137"/>
                </a:cubicBezTo>
                <a:cubicBezTo>
                  <a:pt x="12901" y="15174"/>
                  <a:pt x="12901" y="15174"/>
                  <a:pt x="12901" y="15174"/>
                </a:cubicBezTo>
                <a:cubicBezTo>
                  <a:pt x="14670" y="15174"/>
                  <a:pt x="14670" y="15174"/>
                  <a:pt x="14670" y="15174"/>
                </a:cubicBezTo>
                <a:cubicBezTo>
                  <a:pt x="14670" y="13745"/>
                  <a:pt x="14670" y="13745"/>
                  <a:pt x="14670" y="13745"/>
                </a:cubicBezTo>
                <a:cubicBezTo>
                  <a:pt x="10763" y="13745"/>
                  <a:pt x="10763" y="13745"/>
                  <a:pt x="10763" y="13745"/>
                </a:cubicBezTo>
                <a:cubicBezTo>
                  <a:pt x="10763" y="21600"/>
                  <a:pt x="10763" y="21600"/>
                  <a:pt x="10763" y="21600"/>
                </a:cubicBezTo>
                <a:cubicBezTo>
                  <a:pt x="14670" y="21600"/>
                  <a:pt x="14670" y="21600"/>
                  <a:pt x="14670" y="21600"/>
                </a:cubicBezTo>
                <a:cubicBezTo>
                  <a:pt x="14670" y="19101"/>
                  <a:pt x="14670" y="19101"/>
                  <a:pt x="14670" y="19101"/>
                </a:cubicBezTo>
                <a:cubicBezTo>
                  <a:pt x="13196" y="19101"/>
                  <a:pt x="13196" y="19101"/>
                  <a:pt x="13196" y="19101"/>
                </a:cubicBezTo>
                <a:cubicBezTo>
                  <a:pt x="13048" y="19101"/>
                  <a:pt x="12901" y="18922"/>
                  <a:pt x="12901" y="18655"/>
                </a:cubicBezTo>
                <a:cubicBezTo>
                  <a:pt x="12901" y="18476"/>
                  <a:pt x="13048" y="18298"/>
                  <a:pt x="13196" y="18298"/>
                </a:cubicBezTo>
                <a:cubicBezTo>
                  <a:pt x="14670" y="18298"/>
                  <a:pt x="14670" y="18298"/>
                  <a:pt x="14670" y="18298"/>
                </a:cubicBezTo>
                <a:cubicBezTo>
                  <a:pt x="14670" y="17137"/>
                  <a:pt x="14670" y="17137"/>
                  <a:pt x="14670" y="17137"/>
                </a:cubicBezTo>
                <a:close/>
                <a:moveTo>
                  <a:pt x="14670" y="0"/>
                </a:moveTo>
                <a:cubicBezTo>
                  <a:pt x="10763" y="0"/>
                  <a:pt x="10763" y="0"/>
                  <a:pt x="10763" y="0"/>
                </a:cubicBezTo>
                <a:cubicBezTo>
                  <a:pt x="10763" y="1428"/>
                  <a:pt x="10763" y="1428"/>
                  <a:pt x="10763" y="1428"/>
                </a:cubicBezTo>
                <a:cubicBezTo>
                  <a:pt x="14670" y="1428"/>
                  <a:pt x="14670" y="1428"/>
                  <a:pt x="14670" y="1428"/>
                </a:cubicBezTo>
                <a:lnTo>
                  <a:pt x="14670" y="0"/>
                </a:lnTo>
                <a:close/>
                <a:moveTo>
                  <a:pt x="10763" y="0"/>
                </a:moveTo>
                <a:cubicBezTo>
                  <a:pt x="1696" y="0"/>
                  <a:pt x="1696" y="0"/>
                  <a:pt x="1696" y="0"/>
                </a:cubicBezTo>
                <a:cubicBezTo>
                  <a:pt x="737" y="0"/>
                  <a:pt x="0" y="982"/>
                  <a:pt x="0" y="2142"/>
                </a:cubicBezTo>
                <a:cubicBezTo>
                  <a:pt x="0" y="13121"/>
                  <a:pt x="0" y="13121"/>
                  <a:pt x="0" y="13121"/>
                </a:cubicBezTo>
                <a:cubicBezTo>
                  <a:pt x="0" y="14281"/>
                  <a:pt x="737" y="15174"/>
                  <a:pt x="1696" y="15174"/>
                </a:cubicBezTo>
                <a:cubicBezTo>
                  <a:pt x="8625" y="15174"/>
                  <a:pt x="8625" y="15174"/>
                  <a:pt x="8625" y="15174"/>
                </a:cubicBezTo>
                <a:cubicBezTo>
                  <a:pt x="8625" y="17137"/>
                  <a:pt x="8625" y="17137"/>
                  <a:pt x="8625" y="17137"/>
                </a:cubicBezTo>
                <a:cubicBezTo>
                  <a:pt x="5529" y="17137"/>
                  <a:pt x="5529" y="17137"/>
                  <a:pt x="5529" y="17137"/>
                </a:cubicBezTo>
                <a:cubicBezTo>
                  <a:pt x="4571" y="17137"/>
                  <a:pt x="3833" y="18119"/>
                  <a:pt x="3833" y="19279"/>
                </a:cubicBezTo>
                <a:cubicBezTo>
                  <a:pt x="3833" y="19547"/>
                  <a:pt x="3833" y="19547"/>
                  <a:pt x="3833" y="19547"/>
                </a:cubicBezTo>
                <a:cubicBezTo>
                  <a:pt x="3833" y="20707"/>
                  <a:pt x="4571" y="21600"/>
                  <a:pt x="5529" y="21600"/>
                </a:cubicBezTo>
                <a:cubicBezTo>
                  <a:pt x="10763" y="21600"/>
                  <a:pt x="10763" y="21600"/>
                  <a:pt x="10763" y="21600"/>
                </a:cubicBezTo>
                <a:cubicBezTo>
                  <a:pt x="10763" y="13745"/>
                  <a:pt x="10763" y="13745"/>
                  <a:pt x="10763" y="13745"/>
                </a:cubicBezTo>
                <a:cubicBezTo>
                  <a:pt x="2728" y="13745"/>
                  <a:pt x="2728" y="13745"/>
                  <a:pt x="2728" y="13745"/>
                </a:cubicBezTo>
                <a:cubicBezTo>
                  <a:pt x="2728" y="13745"/>
                  <a:pt x="2728" y="13745"/>
                  <a:pt x="2728" y="13745"/>
                </a:cubicBezTo>
                <a:cubicBezTo>
                  <a:pt x="1917" y="13745"/>
                  <a:pt x="1253" y="13031"/>
                  <a:pt x="1253" y="12050"/>
                </a:cubicBezTo>
                <a:cubicBezTo>
                  <a:pt x="1253" y="3124"/>
                  <a:pt x="1253" y="3124"/>
                  <a:pt x="1253" y="3124"/>
                </a:cubicBezTo>
                <a:cubicBezTo>
                  <a:pt x="1253" y="2142"/>
                  <a:pt x="1917" y="1428"/>
                  <a:pt x="2728" y="1428"/>
                </a:cubicBezTo>
                <a:cubicBezTo>
                  <a:pt x="10763" y="1428"/>
                  <a:pt x="10763" y="1428"/>
                  <a:pt x="10763" y="1428"/>
                </a:cubicBezTo>
                <a:lnTo>
                  <a:pt x="10763" y="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70" name="Freeform 46"/>
          <p:cNvSpPr/>
          <p:nvPr/>
        </p:nvSpPr>
        <p:spPr>
          <a:xfrm>
            <a:off x="3162001" y="2110812"/>
            <a:ext cx="614443" cy="716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13" y="5227"/>
                </a:moveTo>
                <a:cubicBezTo>
                  <a:pt x="21600" y="2121"/>
                  <a:pt x="21600" y="2121"/>
                  <a:pt x="21600" y="2121"/>
                </a:cubicBezTo>
                <a:cubicBezTo>
                  <a:pt x="18613" y="49"/>
                  <a:pt x="18613" y="49"/>
                  <a:pt x="18613" y="49"/>
                </a:cubicBezTo>
                <a:cubicBezTo>
                  <a:pt x="18613" y="1578"/>
                  <a:pt x="18613" y="1578"/>
                  <a:pt x="18613" y="1578"/>
                </a:cubicBezTo>
                <a:cubicBezTo>
                  <a:pt x="18785" y="1578"/>
                  <a:pt x="18957" y="1627"/>
                  <a:pt x="19072" y="1726"/>
                </a:cubicBezTo>
                <a:cubicBezTo>
                  <a:pt x="19417" y="1973"/>
                  <a:pt x="19474" y="2416"/>
                  <a:pt x="19187" y="2663"/>
                </a:cubicBezTo>
                <a:cubicBezTo>
                  <a:pt x="19187" y="2663"/>
                  <a:pt x="19187" y="2663"/>
                  <a:pt x="19187" y="2663"/>
                </a:cubicBezTo>
                <a:cubicBezTo>
                  <a:pt x="19072" y="2811"/>
                  <a:pt x="18843" y="2910"/>
                  <a:pt x="18613" y="2910"/>
                </a:cubicBezTo>
                <a:lnTo>
                  <a:pt x="18613" y="5227"/>
                </a:lnTo>
                <a:close/>
                <a:moveTo>
                  <a:pt x="15626" y="3107"/>
                </a:moveTo>
                <a:cubicBezTo>
                  <a:pt x="17694" y="4537"/>
                  <a:pt x="17694" y="4537"/>
                  <a:pt x="17694" y="4537"/>
                </a:cubicBezTo>
                <a:cubicBezTo>
                  <a:pt x="17464" y="4833"/>
                  <a:pt x="17464" y="4833"/>
                  <a:pt x="17464" y="4833"/>
                </a:cubicBezTo>
                <a:cubicBezTo>
                  <a:pt x="15338" y="3353"/>
                  <a:pt x="15338" y="3353"/>
                  <a:pt x="15338" y="3353"/>
                </a:cubicBezTo>
                <a:cubicBezTo>
                  <a:pt x="14706" y="3995"/>
                  <a:pt x="14706" y="3995"/>
                  <a:pt x="14706" y="3995"/>
                </a:cubicBezTo>
                <a:cubicBezTo>
                  <a:pt x="15855" y="4784"/>
                  <a:pt x="15855" y="4784"/>
                  <a:pt x="15855" y="4784"/>
                </a:cubicBezTo>
                <a:cubicBezTo>
                  <a:pt x="15568" y="5079"/>
                  <a:pt x="15568" y="5079"/>
                  <a:pt x="15568" y="5079"/>
                </a:cubicBezTo>
                <a:cubicBezTo>
                  <a:pt x="14477" y="4290"/>
                  <a:pt x="14477" y="4290"/>
                  <a:pt x="14477" y="4290"/>
                </a:cubicBezTo>
                <a:cubicBezTo>
                  <a:pt x="13845" y="4932"/>
                  <a:pt x="13845" y="4932"/>
                  <a:pt x="13845" y="4932"/>
                </a:cubicBezTo>
                <a:cubicBezTo>
                  <a:pt x="14936" y="5721"/>
                  <a:pt x="14936" y="5721"/>
                  <a:pt x="14936" y="5721"/>
                </a:cubicBezTo>
                <a:cubicBezTo>
                  <a:pt x="14706" y="6016"/>
                  <a:pt x="14706" y="6016"/>
                  <a:pt x="14706" y="6016"/>
                </a:cubicBezTo>
                <a:cubicBezTo>
                  <a:pt x="13557" y="5227"/>
                  <a:pt x="13557" y="5227"/>
                  <a:pt x="13557" y="5227"/>
                </a:cubicBezTo>
                <a:cubicBezTo>
                  <a:pt x="12983" y="5868"/>
                  <a:pt x="12983" y="5868"/>
                  <a:pt x="12983" y="5868"/>
                </a:cubicBezTo>
                <a:cubicBezTo>
                  <a:pt x="14074" y="6658"/>
                  <a:pt x="14074" y="6658"/>
                  <a:pt x="14074" y="6658"/>
                </a:cubicBezTo>
                <a:cubicBezTo>
                  <a:pt x="13787" y="6904"/>
                  <a:pt x="13787" y="6904"/>
                  <a:pt x="13787" y="6904"/>
                </a:cubicBezTo>
                <a:cubicBezTo>
                  <a:pt x="12696" y="6164"/>
                  <a:pt x="12696" y="6164"/>
                  <a:pt x="12696" y="6164"/>
                </a:cubicBezTo>
                <a:cubicBezTo>
                  <a:pt x="12064" y="6805"/>
                  <a:pt x="12064" y="6805"/>
                  <a:pt x="12064" y="6805"/>
                </a:cubicBezTo>
                <a:cubicBezTo>
                  <a:pt x="14189" y="8236"/>
                  <a:pt x="14189" y="8236"/>
                  <a:pt x="14189" y="8236"/>
                </a:cubicBezTo>
                <a:cubicBezTo>
                  <a:pt x="13902" y="8532"/>
                  <a:pt x="13902" y="8532"/>
                  <a:pt x="13902" y="8532"/>
                </a:cubicBezTo>
                <a:cubicBezTo>
                  <a:pt x="11834" y="7052"/>
                  <a:pt x="11834" y="7052"/>
                  <a:pt x="11834" y="7052"/>
                </a:cubicBezTo>
                <a:cubicBezTo>
                  <a:pt x="11202" y="7693"/>
                  <a:pt x="11202" y="7693"/>
                  <a:pt x="11202" y="7693"/>
                </a:cubicBezTo>
                <a:cubicBezTo>
                  <a:pt x="12294" y="8482"/>
                  <a:pt x="12294" y="8482"/>
                  <a:pt x="12294" y="8482"/>
                </a:cubicBezTo>
                <a:cubicBezTo>
                  <a:pt x="12064" y="8778"/>
                  <a:pt x="12064" y="8778"/>
                  <a:pt x="12064" y="8778"/>
                </a:cubicBezTo>
                <a:cubicBezTo>
                  <a:pt x="10915" y="7989"/>
                  <a:pt x="10915" y="7989"/>
                  <a:pt x="10915" y="7989"/>
                </a:cubicBezTo>
                <a:cubicBezTo>
                  <a:pt x="10340" y="8630"/>
                  <a:pt x="10340" y="8630"/>
                  <a:pt x="10340" y="8630"/>
                </a:cubicBezTo>
                <a:cubicBezTo>
                  <a:pt x="11432" y="9419"/>
                  <a:pt x="11432" y="9419"/>
                  <a:pt x="11432" y="9419"/>
                </a:cubicBezTo>
                <a:cubicBezTo>
                  <a:pt x="11145" y="9715"/>
                  <a:pt x="11145" y="9715"/>
                  <a:pt x="11145" y="9715"/>
                </a:cubicBezTo>
                <a:cubicBezTo>
                  <a:pt x="10053" y="8926"/>
                  <a:pt x="10053" y="8926"/>
                  <a:pt x="10053" y="8926"/>
                </a:cubicBezTo>
                <a:cubicBezTo>
                  <a:pt x="9421" y="9567"/>
                  <a:pt x="9421" y="9567"/>
                  <a:pt x="9421" y="9567"/>
                </a:cubicBezTo>
                <a:cubicBezTo>
                  <a:pt x="10570" y="10356"/>
                  <a:pt x="10570" y="10356"/>
                  <a:pt x="10570" y="10356"/>
                </a:cubicBezTo>
                <a:cubicBezTo>
                  <a:pt x="10283" y="10603"/>
                  <a:pt x="10283" y="10603"/>
                  <a:pt x="10283" y="10603"/>
                </a:cubicBezTo>
                <a:cubicBezTo>
                  <a:pt x="9191" y="9863"/>
                  <a:pt x="9191" y="9863"/>
                  <a:pt x="9191" y="9863"/>
                </a:cubicBezTo>
                <a:cubicBezTo>
                  <a:pt x="8560" y="10504"/>
                  <a:pt x="8560" y="10504"/>
                  <a:pt x="8560" y="10504"/>
                </a:cubicBezTo>
                <a:cubicBezTo>
                  <a:pt x="10628" y="11984"/>
                  <a:pt x="10628" y="11984"/>
                  <a:pt x="10628" y="11984"/>
                </a:cubicBezTo>
                <a:cubicBezTo>
                  <a:pt x="10398" y="12230"/>
                  <a:pt x="10398" y="12230"/>
                  <a:pt x="10398" y="12230"/>
                </a:cubicBezTo>
                <a:cubicBezTo>
                  <a:pt x="8272" y="10751"/>
                  <a:pt x="8272" y="10751"/>
                  <a:pt x="8272" y="10751"/>
                </a:cubicBezTo>
                <a:cubicBezTo>
                  <a:pt x="7698" y="11441"/>
                  <a:pt x="7698" y="11441"/>
                  <a:pt x="7698" y="11441"/>
                </a:cubicBezTo>
                <a:cubicBezTo>
                  <a:pt x="8789" y="12181"/>
                  <a:pt x="8789" y="12181"/>
                  <a:pt x="8789" y="12181"/>
                </a:cubicBezTo>
                <a:cubicBezTo>
                  <a:pt x="8502" y="12477"/>
                  <a:pt x="8502" y="12477"/>
                  <a:pt x="8502" y="12477"/>
                </a:cubicBezTo>
                <a:cubicBezTo>
                  <a:pt x="7411" y="11688"/>
                  <a:pt x="7411" y="11688"/>
                  <a:pt x="7411" y="11688"/>
                </a:cubicBezTo>
                <a:cubicBezTo>
                  <a:pt x="6779" y="12329"/>
                  <a:pt x="6779" y="12329"/>
                  <a:pt x="6779" y="12329"/>
                </a:cubicBezTo>
                <a:cubicBezTo>
                  <a:pt x="7870" y="13118"/>
                  <a:pt x="7870" y="13118"/>
                  <a:pt x="7870" y="13118"/>
                </a:cubicBezTo>
                <a:cubicBezTo>
                  <a:pt x="7640" y="13414"/>
                  <a:pt x="7640" y="13414"/>
                  <a:pt x="7640" y="13414"/>
                </a:cubicBezTo>
                <a:cubicBezTo>
                  <a:pt x="6549" y="12625"/>
                  <a:pt x="6549" y="12625"/>
                  <a:pt x="6549" y="12625"/>
                </a:cubicBezTo>
                <a:cubicBezTo>
                  <a:pt x="5917" y="13266"/>
                  <a:pt x="5917" y="13266"/>
                  <a:pt x="5917" y="13266"/>
                </a:cubicBezTo>
                <a:cubicBezTo>
                  <a:pt x="7009" y="14055"/>
                  <a:pt x="7009" y="14055"/>
                  <a:pt x="7009" y="14055"/>
                </a:cubicBezTo>
                <a:cubicBezTo>
                  <a:pt x="6721" y="14301"/>
                  <a:pt x="6721" y="14301"/>
                  <a:pt x="6721" y="14301"/>
                </a:cubicBezTo>
                <a:cubicBezTo>
                  <a:pt x="5630" y="13562"/>
                  <a:pt x="5630" y="13562"/>
                  <a:pt x="5630" y="13562"/>
                </a:cubicBezTo>
                <a:cubicBezTo>
                  <a:pt x="5055" y="14203"/>
                  <a:pt x="5055" y="14203"/>
                  <a:pt x="5055" y="14203"/>
                </a:cubicBezTo>
                <a:cubicBezTo>
                  <a:pt x="7123" y="15682"/>
                  <a:pt x="7123" y="15682"/>
                  <a:pt x="7123" y="15682"/>
                </a:cubicBezTo>
                <a:cubicBezTo>
                  <a:pt x="6836" y="15929"/>
                  <a:pt x="6836" y="15929"/>
                  <a:pt x="6836" y="15929"/>
                </a:cubicBezTo>
                <a:cubicBezTo>
                  <a:pt x="4768" y="14499"/>
                  <a:pt x="4768" y="14499"/>
                  <a:pt x="4768" y="14499"/>
                </a:cubicBezTo>
                <a:cubicBezTo>
                  <a:pt x="4136" y="15140"/>
                  <a:pt x="4136" y="15140"/>
                  <a:pt x="4136" y="15140"/>
                </a:cubicBezTo>
                <a:cubicBezTo>
                  <a:pt x="5228" y="15879"/>
                  <a:pt x="5228" y="15879"/>
                  <a:pt x="5228" y="15879"/>
                </a:cubicBezTo>
                <a:cubicBezTo>
                  <a:pt x="4998" y="16175"/>
                  <a:pt x="4998" y="16175"/>
                  <a:pt x="4998" y="16175"/>
                </a:cubicBezTo>
                <a:cubicBezTo>
                  <a:pt x="3906" y="15386"/>
                  <a:pt x="3906" y="15386"/>
                  <a:pt x="3906" y="15386"/>
                </a:cubicBezTo>
                <a:cubicBezTo>
                  <a:pt x="3274" y="16027"/>
                  <a:pt x="3274" y="16027"/>
                  <a:pt x="3274" y="16027"/>
                </a:cubicBezTo>
                <a:cubicBezTo>
                  <a:pt x="4366" y="16816"/>
                  <a:pt x="4366" y="16816"/>
                  <a:pt x="4366" y="16816"/>
                </a:cubicBezTo>
                <a:cubicBezTo>
                  <a:pt x="4079" y="17112"/>
                  <a:pt x="4079" y="17112"/>
                  <a:pt x="4079" y="17112"/>
                </a:cubicBezTo>
                <a:cubicBezTo>
                  <a:pt x="2987" y="16323"/>
                  <a:pt x="2987" y="16323"/>
                  <a:pt x="2987" y="16323"/>
                </a:cubicBezTo>
                <a:cubicBezTo>
                  <a:pt x="2413" y="16964"/>
                  <a:pt x="2413" y="16964"/>
                  <a:pt x="2413" y="16964"/>
                </a:cubicBezTo>
                <a:cubicBezTo>
                  <a:pt x="3504" y="17753"/>
                  <a:pt x="3504" y="17753"/>
                  <a:pt x="3504" y="17753"/>
                </a:cubicBezTo>
                <a:cubicBezTo>
                  <a:pt x="3217" y="18049"/>
                  <a:pt x="3217" y="18049"/>
                  <a:pt x="3217" y="18049"/>
                </a:cubicBezTo>
                <a:cubicBezTo>
                  <a:pt x="2126" y="17260"/>
                  <a:pt x="2126" y="17260"/>
                  <a:pt x="2126" y="17260"/>
                </a:cubicBezTo>
                <a:cubicBezTo>
                  <a:pt x="1494" y="17901"/>
                  <a:pt x="1494" y="17901"/>
                  <a:pt x="1494" y="17901"/>
                </a:cubicBezTo>
                <a:cubicBezTo>
                  <a:pt x="3619" y="19381"/>
                  <a:pt x="3619" y="19381"/>
                  <a:pt x="3619" y="19381"/>
                </a:cubicBezTo>
                <a:cubicBezTo>
                  <a:pt x="3332" y="19627"/>
                  <a:pt x="3332" y="19627"/>
                  <a:pt x="3332" y="19627"/>
                </a:cubicBezTo>
                <a:cubicBezTo>
                  <a:pt x="1264" y="18197"/>
                  <a:pt x="1264" y="18197"/>
                  <a:pt x="1264" y="18197"/>
                </a:cubicBezTo>
                <a:cubicBezTo>
                  <a:pt x="0" y="19479"/>
                  <a:pt x="0" y="19479"/>
                  <a:pt x="0" y="19479"/>
                </a:cubicBezTo>
                <a:cubicBezTo>
                  <a:pt x="3045" y="21600"/>
                  <a:pt x="3045" y="21600"/>
                  <a:pt x="3045" y="21600"/>
                </a:cubicBezTo>
                <a:cubicBezTo>
                  <a:pt x="18613" y="5227"/>
                  <a:pt x="18613" y="5227"/>
                  <a:pt x="18613" y="5227"/>
                </a:cubicBezTo>
                <a:cubicBezTo>
                  <a:pt x="18613" y="2910"/>
                  <a:pt x="18613" y="2910"/>
                  <a:pt x="18613" y="2910"/>
                </a:cubicBezTo>
                <a:cubicBezTo>
                  <a:pt x="18440" y="2910"/>
                  <a:pt x="18268" y="2860"/>
                  <a:pt x="18153" y="2762"/>
                </a:cubicBezTo>
                <a:cubicBezTo>
                  <a:pt x="17809" y="2515"/>
                  <a:pt x="17751" y="2121"/>
                  <a:pt x="18038" y="1825"/>
                </a:cubicBezTo>
                <a:cubicBezTo>
                  <a:pt x="18153" y="1677"/>
                  <a:pt x="18383" y="1578"/>
                  <a:pt x="18613" y="1578"/>
                </a:cubicBezTo>
                <a:cubicBezTo>
                  <a:pt x="18613" y="49"/>
                  <a:pt x="18613" y="49"/>
                  <a:pt x="18613" y="49"/>
                </a:cubicBezTo>
                <a:cubicBezTo>
                  <a:pt x="18555" y="0"/>
                  <a:pt x="18555" y="0"/>
                  <a:pt x="18555" y="0"/>
                </a:cubicBezTo>
                <a:lnTo>
                  <a:pt x="15626" y="3107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71" name="Freeform 47"/>
          <p:cNvSpPr/>
          <p:nvPr/>
        </p:nvSpPr>
        <p:spPr>
          <a:xfrm>
            <a:off x="3627597" y="2321307"/>
            <a:ext cx="258957" cy="520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4" h="21559" extrusionOk="0">
                <a:moveTo>
                  <a:pt x="16133" y="9709"/>
                </a:moveTo>
                <a:cubicBezTo>
                  <a:pt x="16533" y="9642"/>
                  <a:pt x="16933" y="9506"/>
                  <a:pt x="17067" y="9303"/>
                </a:cubicBezTo>
                <a:cubicBezTo>
                  <a:pt x="20000" y="5376"/>
                  <a:pt x="20000" y="5376"/>
                  <a:pt x="20000" y="5376"/>
                </a:cubicBezTo>
                <a:cubicBezTo>
                  <a:pt x="20267" y="5105"/>
                  <a:pt x="20000" y="4767"/>
                  <a:pt x="19600" y="4631"/>
                </a:cubicBezTo>
                <a:cubicBezTo>
                  <a:pt x="20800" y="3074"/>
                  <a:pt x="20800" y="3074"/>
                  <a:pt x="20800" y="3074"/>
                </a:cubicBezTo>
                <a:cubicBezTo>
                  <a:pt x="21600" y="1923"/>
                  <a:pt x="20533" y="568"/>
                  <a:pt x="18267" y="162"/>
                </a:cubicBezTo>
                <a:cubicBezTo>
                  <a:pt x="17600" y="27"/>
                  <a:pt x="16800" y="-41"/>
                  <a:pt x="16133" y="27"/>
                </a:cubicBezTo>
                <a:cubicBezTo>
                  <a:pt x="16133" y="3886"/>
                  <a:pt x="16133" y="3886"/>
                  <a:pt x="16133" y="3886"/>
                </a:cubicBezTo>
                <a:cubicBezTo>
                  <a:pt x="16800" y="4089"/>
                  <a:pt x="16800" y="4089"/>
                  <a:pt x="16800" y="4089"/>
                </a:cubicBezTo>
                <a:cubicBezTo>
                  <a:pt x="16133" y="3954"/>
                  <a:pt x="16133" y="3954"/>
                  <a:pt x="16133" y="3954"/>
                </a:cubicBezTo>
                <a:cubicBezTo>
                  <a:pt x="16133" y="5714"/>
                  <a:pt x="16133" y="5714"/>
                  <a:pt x="16133" y="5714"/>
                </a:cubicBezTo>
                <a:cubicBezTo>
                  <a:pt x="16667" y="5037"/>
                  <a:pt x="16667" y="5037"/>
                  <a:pt x="16667" y="5037"/>
                </a:cubicBezTo>
                <a:cubicBezTo>
                  <a:pt x="16800" y="4834"/>
                  <a:pt x="16800" y="4563"/>
                  <a:pt x="16400" y="4428"/>
                </a:cubicBezTo>
                <a:cubicBezTo>
                  <a:pt x="18533" y="4834"/>
                  <a:pt x="18533" y="4834"/>
                  <a:pt x="18533" y="4834"/>
                </a:cubicBezTo>
                <a:cubicBezTo>
                  <a:pt x="19067" y="4902"/>
                  <a:pt x="19467" y="5241"/>
                  <a:pt x="19200" y="5579"/>
                </a:cubicBezTo>
                <a:cubicBezTo>
                  <a:pt x="16667" y="8897"/>
                  <a:pt x="16667" y="8897"/>
                  <a:pt x="16667" y="8897"/>
                </a:cubicBezTo>
                <a:cubicBezTo>
                  <a:pt x="16533" y="9032"/>
                  <a:pt x="16400" y="9100"/>
                  <a:pt x="16133" y="9168"/>
                </a:cubicBezTo>
                <a:lnTo>
                  <a:pt x="16133" y="9709"/>
                </a:lnTo>
                <a:close/>
                <a:moveTo>
                  <a:pt x="8800" y="19189"/>
                </a:moveTo>
                <a:cubicBezTo>
                  <a:pt x="16133" y="9709"/>
                  <a:pt x="16133" y="9709"/>
                  <a:pt x="16133" y="9709"/>
                </a:cubicBezTo>
                <a:cubicBezTo>
                  <a:pt x="16133" y="9709"/>
                  <a:pt x="16133" y="9709"/>
                  <a:pt x="16133" y="9709"/>
                </a:cubicBezTo>
                <a:cubicBezTo>
                  <a:pt x="16133" y="9168"/>
                  <a:pt x="16133" y="9168"/>
                  <a:pt x="16133" y="9168"/>
                </a:cubicBezTo>
                <a:cubicBezTo>
                  <a:pt x="15867" y="9235"/>
                  <a:pt x="15600" y="9235"/>
                  <a:pt x="15200" y="9235"/>
                </a:cubicBezTo>
                <a:cubicBezTo>
                  <a:pt x="13067" y="8762"/>
                  <a:pt x="13067" y="8762"/>
                  <a:pt x="13067" y="8762"/>
                </a:cubicBezTo>
                <a:cubicBezTo>
                  <a:pt x="13067" y="8762"/>
                  <a:pt x="13067" y="8762"/>
                  <a:pt x="13067" y="8762"/>
                </a:cubicBezTo>
                <a:cubicBezTo>
                  <a:pt x="13600" y="8762"/>
                  <a:pt x="14000" y="8626"/>
                  <a:pt x="14133" y="8423"/>
                </a:cubicBezTo>
                <a:cubicBezTo>
                  <a:pt x="16133" y="5714"/>
                  <a:pt x="16133" y="5714"/>
                  <a:pt x="16133" y="5714"/>
                </a:cubicBezTo>
                <a:cubicBezTo>
                  <a:pt x="16133" y="3954"/>
                  <a:pt x="16133" y="3954"/>
                  <a:pt x="16133" y="3954"/>
                </a:cubicBezTo>
                <a:cubicBezTo>
                  <a:pt x="11333" y="3006"/>
                  <a:pt x="11333" y="3006"/>
                  <a:pt x="11333" y="3006"/>
                </a:cubicBezTo>
                <a:cubicBezTo>
                  <a:pt x="10667" y="2938"/>
                  <a:pt x="10133" y="3141"/>
                  <a:pt x="9867" y="3412"/>
                </a:cubicBezTo>
                <a:cubicBezTo>
                  <a:pt x="6933" y="7272"/>
                  <a:pt x="6933" y="7272"/>
                  <a:pt x="6933" y="7272"/>
                </a:cubicBezTo>
                <a:cubicBezTo>
                  <a:pt x="6800" y="7543"/>
                  <a:pt x="6933" y="7746"/>
                  <a:pt x="7200" y="7949"/>
                </a:cubicBezTo>
                <a:cubicBezTo>
                  <a:pt x="4667" y="11335"/>
                  <a:pt x="4667" y="11335"/>
                  <a:pt x="4667" y="11335"/>
                </a:cubicBezTo>
                <a:cubicBezTo>
                  <a:pt x="4667" y="17293"/>
                  <a:pt x="4667" y="17293"/>
                  <a:pt x="4667" y="17293"/>
                </a:cubicBezTo>
                <a:cubicBezTo>
                  <a:pt x="4800" y="17293"/>
                  <a:pt x="4933" y="17361"/>
                  <a:pt x="5200" y="17361"/>
                </a:cubicBezTo>
                <a:cubicBezTo>
                  <a:pt x="5733" y="17496"/>
                  <a:pt x="6133" y="17835"/>
                  <a:pt x="6000" y="18106"/>
                </a:cubicBezTo>
                <a:cubicBezTo>
                  <a:pt x="6400" y="17835"/>
                  <a:pt x="7067" y="17767"/>
                  <a:pt x="7733" y="17835"/>
                </a:cubicBezTo>
                <a:cubicBezTo>
                  <a:pt x="8400" y="18038"/>
                  <a:pt x="8800" y="18444"/>
                  <a:pt x="8533" y="18783"/>
                </a:cubicBezTo>
                <a:cubicBezTo>
                  <a:pt x="8400" y="18986"/>
                  <a:pt x="8400" y="18986"/>
                  <a:pt x="8400" y="18986"/>
                </a:cubicBezTo>
                <a:cubicBezTo>
                  <a:pt x="4667" y="20272"/>
                  <a:pt x="4667" y="20272"/>
                  <a:pt x="4667" y="20272"/>
                </a:cubicBezTo>
                <a:cubicBezTo>
                  <a:pt x="4667" y="20679"/>
                  <a:pt x="4667" y="20679"/>
                  <a:pt x="4667" y="20679"/>
                </a:cubicBezTo>
                <a:cubicBezTo>
                  <a:pt x="8800" y="19189"/>
                  <a:pt x="8800" y="19189"/>
                  <a:pt x="8800" y="19189"/>
                </a:cubicBezTo>
                <a:close/>
                <a:moveTo>
                  <a:pt x="16133" y="27"/>
                </a:moveTo>
                <a:cubicBezTo>
                  <a:pt x="16133" y="3886"/>
                  <a:pt x="16133" y="3886"/>
                  <a:pt x="16133" y="3886"/>
                </a:cubicBezTo>
                <a:cubicBezTo>
                  <a:pt x="11733" y="2397"/>
                  <a:pt x="11733" y="2397"/>
                  <a:pt x="11733" y="2397"/>
                </a:cubicBezTo>
                <a:cubicBezTo>
                  <a:pt x="12533" y="1449"/>
                  <a:pt x="12533" y="1449"/>
                  <a:pt x="12533" y="1449"/>
                </a:cubicBezTo>
                <a:cubicBezTo>
                  <a:pt x="13067" y="636"/>
                  <a:pt x="14533" y="94"/>
                  <a:pt x="16133" y="27"/>
                </a:cubicBezTo>
                <a:close/>
                <a:moveTo>
                  <a:pt x="4667" y="11335"/>
                </a:moveTo>
                <a:cubicBezTo>
                  <a:pt x="0" y="17429"/>
                  <a:pt x="0" y="17429"/>
                  <a:pt x="0" y="17429"/>
                </a:cubicBezTo>
                <a:cubicBezTo>
                  <a:pt x="2000" y="21559"/>
                  <a:pt x="2000" y="21559"/>
                  <a:pt x="2000" y="21559"/>
                </a:cubicBezTo>
                <a:cubicBezTo>
                  <a:pt x="4667" y="20679"/>
                  <a:pt x="4667" y="20679"/>
                  <a:pt x="4667" y="20679"/>
                </a:cubicBezTo>
                <a:cubicBezTo>
                  <a:pt x="4667" y="20272"/>
                  <a:pt x="4667" y="20272"/>
                  <a:pt x="4667" y="20272"/>
                </a:cubicBezTo>
                <a:cubicBezTo>
                  <a:pt x="4400" y="20340"/>
                  <a:pt x="4400" y="20340"/>
                  <a:pt x="4400" y="20340"/>
                </a:cubicBezTo>
                <a:cubicBezTo>
                  <a:pt x="1733" y="19866"/>
                  <a:pt x="1733" y="19866"/>
                  <a:pt x="1733" y="19866"/>
                </a:cubicBezTo>
                <a:cubicBezTo>
                  <a:pt x="667" y="17496"/>
                  <a:pt x="667" y="17496"/>
                  <a:pt x="667" y="17496"/>
                </a:cubicBezTo>
                <a:cubicBezTo>
                  <a:pt x="667" y="17496"/>
                  <a:pt x="667" y="17496"/>
                  <a:pt x="667" y="17496"/>
                </a:cubicBezTo>
                <a:cubicBezTo>
                  <a:pt x="800" y="17293"/>
                  <a:pt x="800" y="17293"/>
                  <a:pt x="800" y="17293"/>
                </a:cubicBezTo>
                <a:cubicBezTo>
                  <a:pt x="1067" y="16887"/>
                  <a:pt x="1867" y="16751"/>
                  <a:pt x="2533" y="16887"/>
                </a:cubicBezTo>
                <a:cubicBezTo>
                  <a:pt x="3200" y="16955"/>
                  <a:pt x="3600" y="17293"/>
                  <a:pt x="3467" y="17632"/>
                </a:cubicBezTo>
                <a:cubicBezTo>
                  <a:pt x="3733" y="17429"/>
                  <a:pt x="4133" y="17293"/>
                  <a:pt x="4667" y="17293"/>
                </a:cubicBezTo>
                <a:lnTo>
                  <a:pt x="4667" y="11335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72" name="Freeform 48"/>
          <p:cNvSpPr/>
          <p:nvPr/>
        </p:nvSpPr>
        <p:spPr>
          <a:xfrm>
            <a:off x="2701170" y="2386971"/>
            <a:ext cx="434636" cy="434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2842"/>
                  <a:pt x="10800" y="2842"/>
                  <a:pt x="10800" y="2842"/>
                </a:cubicBezTo>
                <a:cubicBezTo>
                  <a:pt x="11450" y="2842"/>
                  <a:pt x="11937" y="2436"/>
                  <a:pt x="12180" y="1949"/>
                </a:cubicBezTo>
                <a:cubicBezTo>
                  <a:pt x="15997" y="2517"/>
                  <a:pt x="19083" y="5603"/>
                  <a:pt x="19651" y="9501"/>
                </a:cubicBezTo>
                <a:cubicBezTo>
                  <a:pt x="19164" y="9663"/>
                  <a:pt x="18758" y="10150"/>
                  <a:pt x="18758" y="10800"/>
                </a:cubicBezTo>
                <a:cubicBezTo>
                  <a:pt x="18758" y="11368"/>
                  <a:pt x="19164" y="11937"/>
                  <a:pt x="19651" y="12099"/>
                </a:cubicBezTo>
                <a:cubicBezTo>
                  <a:pt x="19083" y="15997"/>
                  <a:pt x="15997" y="19083"/>
                  <a:pt x="12180" y="19651"/>
                </a:cubicBezTo>
                <a:cubicBezTo>
                  <a:pt x="12180" y="19651"/>
                  <a:pt x="12180" y="19651"/>
                  <a:pt x="12180" y="19651"/>
                </a:cubicBezTo>
                <a:cubicBezTo>
                  <a:pt x="11937" y="19164"/>
                  <a:pt x="11450" y="18758"/>
                  <a:pt x="10800" y="18758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6809" y="21600"/>
                  <a:pt x="21600" y="16728"/>
                  <a:pt x="21600" y="10800"/>
                </a:cubicBezTo>
                <a:cubicBezTo>
                  <a:pt x="21600" y="4791"/>
                  <a:pt x="16809" y="0"/>
                  <a:pt x="10800" y="0"/>
                </a:cubicBezTo>
                <a:close/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4872" y="0"/>
                  <a:pt x="0" y="4791"/>
                  <a:pt x="0" y="10800"/>
                </a:cubicBezTo>
                <a:cubicBezTo>
                  <a:pt x="0" y="16728"/>
                  <a:pt x="4872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18758"/>
                  <a:pt x="10800" y="18758"/>
                  <a:pt x="10800" y="18758"/>
                </a:cubicBezTo>
                <a:cubicBezTo>
                  <a:pt x="10800" y="18758"/>
                  <a:pt x="10800" y="18758"/>
                  <a:pt x="10800" y="18758"/>
                </a:cubicBezTo>
                <a:cubicBezTo>
                  <a:pt x="10232" y="18758"/>
                  <a:pt x="9744" y="19164"/>
                  <a:pt x="9501" y="19651"/>
                </a:cubicBezTo>
                <a:cubicBezTo>
                  <a:pt x="5603" y="19083"/>
                  <a:pt x="2517" y="15997"/>
                  <a:pt x="1949" y="12099"/>
                </a:cubicBezTo>
                <a:cubicBezTo>
                  <a:pt x="2517" y="11937"/>
                  <a:pt x="2842" y="11368"/>
                  <a:pt x="2842" y="10800"/>
                </a:cubicBezTo>
                <a:cubicBezTo>
                  <a:pt x="2842" y="10150"/>
                  <a:pt x="2517" y="9663"/>
                  <a:pt x="1949" y="9501"/>
                </a:cubicBezTo>
                <a:cubicBezTo>
                  <a:pt x="2517" y="5603"/>
                  <a:pt x="5603" y="2517"/>
                  <a:pt x="9501" y="1949"/>
                </a:cubicBezTo>
                <a:cubicBezTo>
                  <a:pt x="9744" y="2436"/>
                  <a:pt x="10232" y="2842"/>
                  <a:pt x="10800" y="2842"/>
                </a:cubicBezTo>
                <a:cubicBezTo>
                  <a:pt x="10800" y="2842"/>
                  <a:pt x="10800" y="2842"/>
                  <a:pt x="10800" y="2842"/>
                </a:cubicBezTo>
                <a:lnTo>
                  <a:pt x="10800" y="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73" name="Freeform 49"/>
          <p:cNvSpPr/>
          <p:nvPr/>
        </p:nvSpPr>
        <p:spPr>
          <a:xfrm>
            <a:off x="2780954" y="2525054"/>
            <a:ext cx="216723" cy="11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38" y="0"/>
                </a:moveTo>
                <a:cubicBezTo>
                  <a:pt x="15104" y="9257"/>
                  <a:pt x="15104" y="9257"/>
                  <a:pt x="15104" y="9257"/>
                </a:cubicBezTo>
                <a:cubicBezTo>
                  <a:pt x="14779" y="8949"/>
                  <a:pt x="14292" y="8640"/>
                  <a:pt x="13642" y="8640"/>
                </a:cubicBezTo>
                <a:cubicBezTo>
                  <a:pt x="12180" y="8640"/>
                  <a:pt x="10881" y="10491"/>
                  <a:pt x="10556" y="12960"/>
                </a:cubicBezTo>
                <a:cubicBezTo>
                  <a:pt x="0" y="12960"/>
                  <a:pt x="0" y="12960"/>
                  <a:pt x="0" y="12960"/>
                </a:cubicBezTo>
                <a:cubicBezTo>
                  <a:pt x="0" y="17280"/>
                  <a:pt x="0" y="17280"/>
                  <a:pt x="0" y="17280"/>
                </a:cubicBezTo>
                <a:cubicBezTo>
                  <a:pt x="10556" y="17280"/>
                  <a:pt x="10556" y="17280"/>
                  <a:pt x="10556" y="17280"/>
                </a:cubicBezTo>
                <a:cubicBezTo>
                  <a:pt x="10881" y="19749"/>
                  <a:pt x="12180" y="21600"/>
                  <a:pt x="13642" y="21600"/>
                </a:cubicBezTo>
                <a:cubicBezTo>
                  <a:pt x="15591" y="21600"/>
                  <a:pt x="17053" y="18514"/>
                  <a:pt x="17053" y="15120"/>
                </a:cubicBezTo>
                <a:cubicBezTo>
                  <a:pt x="17053" y="14194"/>
                  <a:pt x="16890" y="13269"/>
                  <a:pt x="16728" y="12343"/>
                </a:cubicBezTo>
                <a:cubicBezTo>
                  <a:pt x="21600" y="2777"/>
                  <a:pt x="21600" y="2777"/>
                  <a:pt x="21600" y="2777"/>
                </a:cubicBezTo>
                <a:lnTo>
                  <a:pt x="20138" y="0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grpSp>
        <p:nvGrpSpPr>
          <p:cNvPr id="1576" name="Group 126"/>
          <p:cNvGrpSpPr/>
          <p:nvPr/>
        </p:nvGrpSpPr>
        <p:grpSpPr>
          <a:xfrm>
            <a:off x="2875025" y="2946437"/>
            <a:ext cx="340564" cy="323776"/>
            <a:chOff x="0" y="0"/>
            <a:chExt cx="340563" cy="323775"/>
          </a:xfrm>
        </p:grpSpPr>
        <p:sp>
          <p:nvSpPr>
            <p:cNvPr id="1574" name="Freeform 50"/>
            <p:cNvSpPr/>
            <p:nvPr/>
          </p:nvSpPr>
          <p:spPr>
            <a:xfrm>
              <a:off x="-1" y="66659"/>
              <a:ext cx="340565" cy="25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2" y="0"/>
                  </a:moveTo>
                  <a:cubicBezTo>
                    <a:pt x="13500" y="0"/>
                    <a:pt x="11942" y="825"/>
                    <a:pt x="10800" y="2064"/>
                  </a:cubicBezTo>
                  <a:cubicBezTo>
                    <a:pt x="9658" y="825"/>
                    <a:pt x="8100" y="0"/>
                    <a:pt x="6438" y="0"/>
                  </a:cubicBezTo>
                  <a:cubicBezTo>
                    <a:pt x="2908" y="0"/>
                    <a:pt x="0" y="3715"/>
                    <a:pt x="0" y="8255"/>
                  </a:cubicBezTo>
                  <a:cubicBezTo>
                    <a:pt x="0" y="13483"/>
                    <a:pt x="3219" y="21600"/>
                    <a:pt x="11112" y="21600"/>
                  </a:cubicBezTo>
                  <a:cubicBezTo>
                    <a:pt x="19212" y="21600"/>
                    <a:pt x="21600" y="13070"/>
                    <a:pt x="21600" y="8255"/>
                  </a:cubicBezTo>
                  <a:cubicBezTo>
                    <a:pt x="21600" y="3715"/>
                    <a:pt x="18692" y="0"/>
                    <a:pt x="15162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  <p:sp>
          <p:nvSpPr>
            <p:cNvPr id="1575" name="Freeform 51"/>
            <p:cNvSpPr/>
            <p:nvPr/>
          </p:nvSpPr>
          <p:spPr>
            <a:xfrm>
              <a:off x="162377" y="0"/>
              <a:ext cx="82924" cy="11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4" h="21600" extrusionOk="0">
                  <a:moveTo>
                    <a:pt x="2231" y="21600"/>
                  </a:moveTo>
                  <a:cubicBezTo>
                    <a:pt x="-2316" y="14400"/>
                    <a:pt x="337" y="6000"/>
                    <a:pt x="7916" y="0"/>
                  </a:cubicBezTo>
                  <a:cubicBezTo>
                    <a:pt x="19284" y="1800"/>
                    <a:pt x="19284" y="1800"/>
                    <a:pt x="19284" y="1800"/>
                  </a:cubicBezTo>
                  <a:cubicBezTo>
                    <a:pt x="8673" y="6300"/>
                    <a:pt x="2231" y="11100"/>
                    <a:pt x="2231" y="2160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1400"/>
              </a:pPr>
              <a:endParaRPr/>
            </a:p>
          </p:txBody>
        </p:sp>
      </p:grpSp>
      <p:sp>
        <p:nvSpPr>
          <p:cNvPr id="1577" name="Freeform 52"/>
          <p:cNvSpPr/>
          <p:nvPr/>
        </p:nvSpPr>
        <p:spPr>
          <a:xfrm>
            <a:off x="1834648" y="1019261"/>
            <a:ext cx="499763" cy="403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1" h="21016" extrusionOk="0">
                <a:moveTo>
                  <a:pt x="21181" y="7342"/>
                </a:moveTo>
                <a:cubicBezTo>
                  <a:pt x="20696" y="6403"/>
                  <a:pt x="20696" y="6403"/>
                  <a:pt x="20696" y="6403"/>
                </a:cubicBezTo>
                <a:cubicBezTo>
                  <a:pt x="5050" y="19295"/>
                  <a:pt x="5050" y="19295"/>
                  <a:pt x="5050" y="19295"/>
                </a:cubicBezTo>
                <a:cubicBezTo>
                  <a:pt x="3943" y="20234"/>
                  <a:pt x="2350" y="19722"/>
                  <a:pt x="1519" y="18270"/>
                </a:cubicBezTo>
                <a:cubicBezTo>
                  <a:pt x="689" y="16734"/>
                  <a:pt x="896" y="14770"/>
                  <a:pt x="2004" y="13831"/>
                </a:cubicBezTo>
                <a:cubicBezTo>
                  <a:pt x="17719" y="939"/>
                  <a:pt x="17719" y="939"/>
                  <a:pt x="17719" y="939"/>
                </a:cubicBezTo>
                <a:cubicBezTo>
                  <a:pt x="17166" y="0"/>
                  <a:pt x="17166" y="0"/>
                  <a:pt x="17166" y="0"/>
                </a:cubicBezTo>
                <a:cubicBezTo>
                  <a:pt x="1381" y="13062"/>
                  <a:pt x="1381" y="13062"/>
                  <a:pt x="1381" y="13062"/>
                </a:cubicBezTo>
                <a:cubicBezTo>
                  <a:pt x="-142" y="14258"/>
                  <a:pt x="-419" y="16904"/>
                  <a:pt x="619" y="18953"/>
                </a:cubicBezTo>
                <a:cubicBezTo>
                  <a:pt x="1727" y="21002"/>
                  <a:pt x="3873" y="21600"/>
                  <a:pt x="5327" y="20405"/>
                </a:cubicBezTo>
                <a:lnTo>
                  <a:pt x="21181" y="7342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78" name="Freeform 53"/>
          <p:cNvSpPr/>
          <p:nvPr/>
        </p:nvSpPr>
        <p:spPr>
          <a:xfrm>
            <a:off x="2213904" y="999187"/>
            <a:ext cx="136224" cy="188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1" h="21085" extrusionOk="0">
                <a:moveTo>
                  <a:pt x="19763" y="20766"/>
                </a:moveTo>
                <a:cubicBezTo>
                  <a:pt x="18758" y="21315"/>
                  <a:pt x="17251" y="21132"/>
                  <a:pt x="16749" y="20400"/>
                </a:cubicBezTo>
                <a:cubicBezTo>
                  <a:pt x="423" y="2644"/>
                  <a:pt x="423" y="2644"/>
                  <a:pt x="423" y="2644"/>
                </a:cubicBezTo>
                <a:cubicBezTo>
                  <a:pt x="-330" y="1912"/>
                  <a:pt x="-79" y="813"/>
                  <a:pt x="1177" y="264"/>
                </a:cubicBezTo>
                <a:cubicBezTo>
                  <a:pt x="2182" y="-285"/>
                  <a:pt x="3689" y="81"/>
                  <a:pt x="4442" y="813"/>
                </a:cubicBezTo>
                <a:cubicBezTo>
                  <a:pt x="20517" y="18386"/>
                  <a:pt x="20517" y="18386"/>
                  <a:pt x="20517" y="18386"/>
                </a:cubicBezTo>
                <a:cubicBezTo>
                  <a:pt x="21270" y="19301"/>
                  <a:pt x="21019" y="20217"/>
                  <a:pt x="19763" y="20766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79" name="Freeform 54"/>
          <p:cNvSpPr/>
          <p:nvPr/>
        </p:nvSpPr>
        <p:spPr>
          <a:xfrm>
            <a:off x="1891439" y="1128772"/>
            <a:ext cx="385814" cy="246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2" extrusionOk="0">
                <a:moveTo>
                  <a:pt x="21600" y="1823"/>
                </a:moveTo>
                <a:cubicBezTo>
                  <a:pt x="20776" y="0"/>
                  <a:pt x="20776" y="0"/>
                  <a:pt x="20776" y="0"/>
                </a:cubicBezTo>
                <a:cubicBezTo>
                  <a:pt x="2288" y="18935"/>
                  <a:pt x="2288" y="18935"/>
                  <a:pt x="2288" y="18935"/>
                </a:cubicBezTo>
                <a:cubicBezTo>
                  <a:pt x="1556" y="19636"/>
                  <a:pt x="732" y="19636"/>
                  <a:pt x="0" y="19075"/>
                </a:cubicBezTo>
                <a:cubicBezTo>
                  <a:pt x="0" y="19216"/>
                  <a:pt x="0" y="19216"/>
                  <a:pt x="92" y="19356"/>
                </a:cubicBezTo>
                <a:cubicBezTo>
                  <a:pt x="824" y="21039"/>
                  <a:pt x="2288" y="21600"/>
                  <a:pt x="3295" y="20478"/>
                </a:cubicBezTo>
                <a:lnTo>
                  <a:pt x="21600" y="1823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0" name="Freeform 55"/>
          <p:cNvSpPr/>
          <p:nvPr/>
        </p:nvSpPr>
        <p:spPr>
          <a:xfrm>
            <a:off x="1577073" y="1352725"/>
            <a:ext cx="222677" cy="387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9" extrusionOk="0">
                <a:moveTo>
                  <a:pt x="9371" y="18205"/>
                </a:moveTo>
                <a:cubicBezTo>
                  <a:pt x="9053" y="18205"/>
                  <a:pt x="8894" y="18205"/>
                  <a:pt x="8576" y="18205"/>
                </a:cubicBezTo>
                <a:cubicBezTo>
                  <a:pt x="8576" y="21459"/>
                  <a:pt x="8576" y="21459"/>
                  <a:pt x="8576" y="21459"/>
                </a:cubicBezTo>
                <a:cubicBezTo>
                  <a:pt x="9847" y="21459"/>
                  <a:pt x="11118" y="21007"/>
                  <a:pt x="11435" y="20284"/>
                </a:cubicBezTo>
                <a:cubicBezTo>
                  <a:pt x="11753" y="19380"/>
                  <a:pt x="10959" y="18477"/>
                  <a:pt x="9371" y="18205"/>
                </a:cubicBezTo>
                <a:close/>
                <a:moveTo>
                  <a:pt x="8576" y="16759"/>
                </a:moveTo>
                <a:cubicBezTo>
                  <a:pt x="8576" y="7270"/>
                  <a:pt x="8576" y="7270"/>
                  <a:pt x="8576" y="7270"/>
                </a:cubicBezTo>
                <a:cubicBezTo>
                  <a:pt x="9847" y="6728"/>
                  <a:pt x="11276" y="6547"/>
                  <a:pt x="12865" y="6547"/>
                </a:cubicBezTo>
                <a:cubicBezTo>
                  <a:pt x="15406" y="1034"/>
                  <a:pt x="15406" y="1034"/>
                  <a:pt x="15406" y="1034"/>
                </a:cubicBezTo>
                <a:cubicBezTo>
                  <a:pt x="15724" y="311"/>
                  <a:pt x="16994" y="-141"/>
                  <a:pt x="18106" y="40"/>
                </a:cubicBezTo>
                <a:cubicBezTo>
                  <a:pt x="19376" y="221"/>
                  <a:pt x="20012" y="944"/>
                  <a:pt x="19694" y="1667"/>
                </a:cubicBezTo>
                <a:cubicBezTo>
                  <a:pt x="17312" y="7180"/>
                  <a:pt x="17312" y="7180"/>
                  <a:pt x="17312" y="7180"/>
                </a:cubicBezTo>
                <a:cubicBezTo>
                  <a:pt x="19853" y="7993"/>
                  <a:pt x="21600" y="9710"/>
                  <a:pt x="20647" y="11969"/>
                </a:cubicBezTo>
                <a:cubicBezTo>
                  <a:pt x="20647" y="11969"/>
                  <a:pt x="19853" y="13777"/>
                  <a:pt x="19376" y="14681"/>
                </a:cubicBezTo>
                <a:cubicBezTo>
                  <a:pt x="19376" y="14681"/>
                  <a:pt x="19376" y="14681"/>
                  <a:pt x="19376" y="14681"/>
                </a:cubicBezTo>
                <a:cubicBezTo>
                  <a:pt x="18741" y="15946"/>
                  <a:pt x="21600" y="16759"/>
                  <a:pt x="21600" y="16759"/>
                </a:cubicBezTo>
                <a:cubicBezTo>
                  <a:pt x="20806" y="18567"/>
                  <a:pt x="20806" y="18567"/>
                  <a:pt x="20806" y="18567"/>
                </a:cubicBezTo>
                <a:lnTo>
                  <a:pt x="8576" y="16759"/>
                </a:lnTo>
                <a:close/>
                <a:moveTo>
                  <a:pt x="8576" y="18205"/>
                </a:moveTo>
                <a:cubicBezTo>
                  <a:pt x="7306" y="18205"/>
                  <a:pt x="6035" y="18657"/>
                  <a:pt x="5718" y="19380"/>
                </a:cubicBezTo>
                <a:cubicBezTo>
                  <a:pt x="5400" y="20284"/>
                  <a:pt x="6353" y="21188"/>
                  <a:pt x="7941" y="21459"/>
                </a:cubicBezTo>
                <a:cubicBezTo>
                  <a:pt x="8100" y="21459"/>
                  <a:pt x="8418" y="21459"/>
                  <a:pt x="8576" y="21459"/>
                </a:cubicBezTo>
                <a:cubicBezTo>
                  <a:pt x="8576" y="18205"/>
                  <a:pt x="8576" y="18205"/>
                  <a:pt x="8576" y="18205"/>
                </a:cubicBezTo>
                <a:close/>
                <a:moveTo>
                  <a:pt x="8576" y="7270"/>
                </a:moveTo>
                <a:cubicBezTo>
                  <a:pt x="8576" y="16759"/>
                  <a:pt x="8576" y="16759"/>
                  <a:pt x="8576" y="16759"/>
                </a:cubicBezTo>
                <a:cubicBezTo>
                  <a:pt x="0" y="15494"/>
                  <a:pt x="0" y="15494"/>
                  <a:pt x="0" y="15494"/>
                </a:cubicBezTo>
                <a:cubicBezTo>
                  <a:pt x="794" y="13596"/>
                  <a:pt x="794" y="13596"/>
                  <a:pt x="794" y="13596"/>
                </a:cubicBezTo>
                <a:cubicBezTo>
                  <a:pt x="794" y="13596"/>
                  <a:pt x="3971" y="13777"/>
                  <a:pt x="4606" y="12512"/>
                </a:cubicBezTo>
                <a:cubicBezTo>
                  <a:pt x="5082" y="11427"/>
                  <a:pt x="5876" y="9710"/>
                  <a:pt x="5876" y="9710"/>
                </a:cubicBezTo>
                <a:cubicBezTo>
                  <a:pt x="6353" y="8626"/>
                  <a:pt x="7306" y="7812"/>
                  <a:pt x="8576" y="7270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1" name="Freeform 56"/>
          <p:cNvSpPr/>
          <p:nvPr/>
        </p:nvSpPr>
        <p:spPr>
          <a:xfrm>
            <a:off x="1374641" y="2167949"/>
            <a:ext cx="416774" cy="45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79" y="12321"/>
                </a:moveTo>
                <a:cubicBezTo>
                  <a:pt x="16518" y="11619"/>
                  <a:pt x="16772" y="10839"/>
                  <a:pt x="16772" y="9981"/>
                </a:cubicBezTo>
                <a:cubicBezTo>
                  <a:pt x="16772" y="9123"/>
                  <a:pt x="16518" y="8344"/>
                  <a:pt x="16179" y="7642"/>
                </a:cubicBezTo>
                <a:cubicBezTo>
                  <a:pt x="16179" y="12321"/>
                  <a:pt x="16179" y="12321"/>
                  <a:pt x="16179" y="12321"/>
                </a:cubicBezTo>
                <a:close/>
                <a:moveTo>
                  <a:pt x="16179" y="15674"/>
                </a:moveTo>
                <a:cubicBezTo>
                  <a:pt x="16179" y="14426"/>
                  <a:pt x="16179" y="14426"/>
                  <a:pt x="16179" y="14426"/>
                </a:cubicBezTo>
                <a:cubicBezTo>
                  <a:pt x="16348" y="14426"/>
                  <a:pt x="16433" y="14426"/>
                  <a:pt x="16602" y="14582"/>
                </a:cubicBezTo>
                <a:cubicBezTo>
                  <a:pt x="16602" y="14582"/>
                  <a:pt x="16602" y="14582"/>
                  <a:pt x="16602" y="14582"/>
                </a:cubicBezTo>
                <a:cubicBezTo>
                  <a:pt x="18466" y="16297"/>
                  <a:pt x="18466" y="16297"/>
                  <a:pt x="18466" y="16297"/>
                </a:cubicBezTo>
                <a:cubicBezTo>
                  <a:pt x="18635" y="16453"/>
                  <a:pt x="18635" y="16843"/>
                  <a:pt x="18466" y="16999"/>
                </a:cubicBezTo>
                <a:cubicBezTo>
                  <a:pt x="18212" y="17233"/>
                  <a:pt x="17873" y="17233"/>
                  <a:pt x="17704" y="16999"/>
                </a:cubicBezTo>
                <a:cubicBezTo>
                  <a:pt x="16179" y="15674"/>
                  <a:pt x="16179" y="15674"/>
                  <a:pt x="16179" y="15674"/>
                </a:cubicBezTo>
                <a:close/>
                <a:moveTo>
                  <a:pt x="16179" y="5536"/>
                </a:moveTo>
                <a:cubicBezTo>
                  <a:pt x="16179" y="4289"/>
                  <a:pt x="16179" y="4289"/>
                  <a:pt x="16179" y="4289"/>
                </a:cubicBezTo>
                <a:cubicBezTo>
                  <a:pt x="17704" y="2963"/>
                  <a:pt x="17704" y="2963"/>
                  <a:pt x="17704" y="2963"/>
                </a:cubicBezTo>
                <a:cubicBezTo>
                  <a:pt x="17873" y="2729"/>
                  <a:pt x="18212" y="2729"/>
                  <a:pt x="18466" y="2963"/>
                </a:cubicBezTo>
                <a:cubicBezTo>
                  <a:pt x="18635" y="3119"/>
                  <a:pt x="18635" y="3431"/>
                  <a:pt x="18466" y="3665"/>
                </a:cubicBezTo>
                <a:cubicBezTo>
                  <a:pt x="16602" y="5381"/>
                  <a:pt x="16602" y="5381"/>
                  <a:pt x="16602" y="5381"/>
                </a:cubicBezTo>
                <a:cubicBezTo>
                  <a:pt x="16602" y="5381"/>
                  <a:pt x="16602" y="5381"/>
                  <a:pt x="16602" y="5381"/>
                </a:cubicBezTo>
                <a:cubicBezTo>
                  <a:pt x="16433" y="5536"/>
                  <a:pt x="16348" y="5536"/>
                  <a:pt x="16179" y="5536"/>
                </a:cubicBezTo>
                <a:close/>
                <a:moveTo>
                  <a:pt x="21092" y="9435"/>
                </a:moveTo>
                <a:cubicBezTo>
                  <a:pt x="21092" y="9435"/>
                  <a:pt x="21092" y="9435"/>
                  <a:pt x="21092" y="9435"/>
                </a:cubicBezTo>
                <a:cubicBezTo>
                  <a:pt x="18381" y="9435"/>
                  <a:pt x="18381" y="9435"/>
                  <a:pt x="18381" y="9435"/>
                </a:cubicBezTo>
                <a:cubicBezTo>
                  <a:pt x="18127" y="9435"/>
                  <a:pt x="17873" y="9669"/>
                  <a:pt x="17873" y="9981"/>
                </a:cubicBezTo>
                <a:cubicBezTo>
                  <a:pt x="17873" y="10293"/>
                  <a:pt x="18127" y="10449"/>
                  <a:pt x="18381" y="10449"/>
                </a:cubicBezTo>
                <a:cubicBezTo>
                  <a:pt x="21092" y="10449"/>
                  <a:pt x="21092" y="10449"/>
                  <a:pt x="21092" y="10449"/>
                </a:cubicBezTo>
                <a:cubicBezTo>
                  <a:pt x="21346" y="10449"/>
                  <a:pt x="21600" y="10293"/>
                  <a:pt x="21600" y="9981"/>
                </a:cubicBezTo>
                <a:cubicBezTo>
                  <a:pt x="21600" y="9669"/>
                  <a:pt x="21346" y="9435"/>
                  <a:pt x="21092" y="9435"/>
                </a:cubicBezTo>
                <a:close/>
                <a:moveTo>
                  <a:pt x="10758" y="21600"/>
                </a:moveTo>
                <a:cubicBezTo>
                  <a:pt x="11181" y="21600"/>
                  <a:pt x="11181" y="21600"/>
                  <a:pt x="11181" y="21600"/>
                </a:cubicBezTo>
                <a:cubicBezTo>
                  <a:pt x="12791" y="21600"/>
                  <a:pt x="14146" y="20430"/>
                  <a:pt x="14146" y="18871"/>
                </a:cubicBezTo>
                <a:cubicBezTo>
                  <a:pt x="14146" y="14504"/>
                  <a:pt x="14146" y="14504"/>
                  <a:pt x="14146" y="14504"/>
                </a:cubicBezTo>
                <a:cubicBezTo>
                  <a:pt x="14993" y="13958"/>
                  <a:pt x="15755" y="13178"/>
                  <a:pt x="16179" y="12321"/>
                </a:cubicBezTo>
                <a:cubicBezTo>
                  <a:pt x="16179" y="7642"/>
                  <a:pt x="16179" y="7642"/>
                  <a:pt x="16179" y="7642"/>
                </a:cubicBezTo>
                <a:cubicBezTo>
                  <a:pt x="15247" y="5770"/>
                  <a:pt x="13214" y="4445"/>
                  <a:pt x="10758" y="4445"/>
                </a:cubicBezTo>
                <a:cubicBezTo>
                  <a:pt x="10758" y="5614"/>
                  <a:pt x="10758" y="5614"/>
                  <a:pt x="10758" y="5614"/>
                </a:cubicBezTo>
                <a:cubicBezTo>
                  <a:pt x="12113" y="5614"/>
                  <a:pt x="13299" y="6082"/>
                  <a:pt x="14146" y="6862"/>
                </a:cubicBezTo>
                <a:cubicBezTo>
                  <a:pt x="14993" y="7642"/>
                  <a:pt x="15501" y="8734"/>
                  <a:pt x="15501" y="9981"/>
                </a:cubicBezTo>
                <a:cubicBezTo>
                  <a:pt x="15501" y="11541"/>
                  <a:pt x="14569" y="12944"/>
                  <a:pt x="13214" y="13724"/>
                </a:cubicBezTo>
                <a:cubicBezTo>
                  <a:pt x="13214" y="13724"/>
                  <a:pt x="13214" y="13724"/>
                  <a:pt x="13214" y="13724"/>
                </a:cubicBezTo>
                <a:cubicBezTo>
                  <a:pt x="13045" y="13802"/>
                  <a:pt x="12960" y="14036"/>
                  <a:pt x="12960" y="14192"/>
                </a:cubicBezTo>
                <a:cubicBezTo>
                  <a:pt x="12960" y="16687"/>
                  <a:pt x="12960" y="16687"/>
                  <a:pt x="12960" y="16687"/>
                </a:cubicBezTo>
                <a:cubicBezTo>
                  <a:pt x="10758" y="16687"/>
                  <a:pt x="10758" y="16687"/>
                  <a:pt x="10758" y="16687"/>
                </a:cubicBezTo>
                <a:cubicBezTo>
                  <a:pt x="10758" y="21600"/>
                  <a:pt x="10758" y="21600"/>
                  <a:pt x="10758" y="21600"/>
                </a:cubicBezTo>
                <a:close/>
                <a:moveTo>
                  <a:pt x="16179" y="4289"/>
                </a:moveTo>
                <a:cubicBezTo>
                  <a:pt x="16179" y="5536"/>
                  <a:pt x="16179" y="5536"/>
                  <a:pt x="16179" y="5536"/>
                </a:cubicBezTo>
                <a:cubicBezTo>
                  <a:pt x="16009" y="5536"/>
                  <a:pt x="15925" y="5536"/>
                  <a:pt x="15755" y="5381"/>
                </a:cubicBezTo>
                <a:cubicBezTo>
                  <a:pt x="15586" y="5225"/>
                  <a:pt x="15586" y="4913"/>
                  <a:pt x="15755" y="4679"/>
                </a:cubicBezTo>
                <a:cubicBezTo>
                  <a:pt x="16179" y="4289"/>
                  <a:pt x="16179" y="4289"/>
                  <a:pt x="16179" y="4289"/>
                </a:cubicBezTo>
                <a:close/>
                <a:moveTo>
                  <a:pt x="16179" y="14426"/>
                </a:moveTo>
                <a:cubicBezTo>
                  <a:pt x="16179" y="15674"/>
                  <a:pt x="16179" y="15674"/>
                  <a:pt x="16179" y="15674"/>
                </a:cubicBezTo>
                <a:cubicBezTo>
                  <a:pt x="15755" y="15284"/>
                  <a:pt x="15755" y="15284"/>
                  <a:pt x="15755" y="15284"/>
                </a:cubicBezTo>
                <a:cubicBezTo>
                  <a:pt x="15586" y="15050"/>
                  <a:pt x="15586" y="14738"/>
                  <a:pt x="15755" y="14582"/>
                </a:cubicBezTo>
                <a:cubicBezTo>
                  <a:pt x="15925" y="14426"/>
                  <a:pt x="16009" y="14426"/>
                  <a:pt x="16179" y="14426"/>
                </a:cubicBezTo>
                <a:close/>
                <a:moveTo>
                  <a:pt x="10758" y="3509"/>
                </a:moveTo>
                <a:cubicBezTo>
                  <a:pt x="10758" y="0"/>
                  <a:pt x="10758" y="0"/>
                  <a:pt x="10758" y="0"/>
                </a:cubicBezTo>
                <a:cubicBezTo>
                  <a:pt x="10758" y="0"/>
                  <a:pt x="10842" y="0"/>
                  <a:pt x="10842" y="0"/>
                </a:cubicBezTo>
                <a:cubicBezTo>
                  <a:pt x="11096" y="0"/>
                  <a:pt x="11351" y="234"/>
                  <a:pt x="11351" y="546"/>
                </a:cubicBezTo>
                <a:cubicBezTo>
                  <a:pt x="11351" y="2963"/>
                  <a:pt x="11351" y="2963"/>
                  <a:pt x="11351" y="2963"/>
                </a:cubicBezTo>
                <a:cubicBezTo>
                  <a:pt x="11351" y="3275"/>
                  <a:pt x="11096" y="3509"/>
                  <a:pt x="10842" y="3509"/>
                </a:cubicBezTo>
                <a:cubicBezTo>
                  <a:pt x="10842" y="3509"/>
                  <a:pt x="10842" y="3509"/>
                  <a:pt x="10842" y="3509"/>
                </a:cubicBezTo>
                <a:cubicBezTo>
                  <a:pt x="10842" y="3509"/>
                  <a:pt x="10758" y="3509"/>
                  <a:pt x="10758" y="3509"/>
                </a:cubicBezTo>
                <a:close/>
                <a:moveTo>
                  <a:pt x="10758" y="4445"/>
                </a:moveTo>
                <a:cubicBezTo>
                  <a:pt x="8386" y="4445"/>
                  <a:pt x="6353" y="5770"/>
                  <a:pt x="5421" y="7564"/>
                </a:cubicBezTo>
                <a:cubicBezTo>
                  <a:pt x="5421" y="12399"/>
                  <a:pt x="5421" y="12399"/>
                  <a:pt x="5421" y="12399"/>
                </a:cubicBezTo>
                <a:cubicBezTo>
                  <a:pt x="5929" y="13256"/>
                  <a:pt x="6607" y="14036"/>
                  <a:pt x="7539" y="14582"/>
                </a:cubicBezTo>
                <a:cubicBezTo>
                  <a:pt x="7539" y="18871"/>
                  <a:pt x="7539" y="18871"/>
                  <a:pt x="7539" y="18871"/>
                </a:cubicBezTo>
                <a:cubicBezTo>
                  <a:pt x="7539" y="20430"/>
                  <a:pt x="8809" y="21600"/>
                  <a:pt x="10504" y="21600"/>
                </a:cubicBezTo>
                <a:cubicBezTo>
                  <a:pt x="10758" y="21600"/>
                  <a:pt x="10758" y="21600"/>
                  <a:pt x="10758" y="21600"/>
                </a:cubicBezTo>
                <a:cubicBezTo>
                  <a:pt x="10758" y="16687"/>
                  <a:pt x="10758" y="16687"/>
                  <a:pt x="10758" y="16687"/>
                </a:cubicBezTo>
                <a:cubicBezTo>
                  <a:pt x="8725" y="16687"/>
                  <a:pt x="8725" y="16687"/>
                  <a:pt x="8725" y="16687"/>
                </a:cubicBezTo>
                <a:cubicBezTo>
                  <a:pt x="8725" y="14270"/>
                  <a:pt x="8725" y="14270"/>
                  <a:pt x="8725" y="14270"/>
                </a:cubicBezTo>
                <a:cubicBezTo>
                  <a:pt x="8725" y="14036"/>
                  <a:pt x="8640" y="13880"/>
                  <a:pt x="8471" y="13724"/>
                </a:cubicBezTo>
                <a:cubicBezTo>
                  <a:pt x="7031" y="13022"/>
                  <a:pt x="6014" y="11619"/>
                  <a:pt x="6014" y="9981"/>
                </a:cubicBezTo>
                <a:cubicBezTo>
                  <a:pt x="6014" y="8734"/>
                  <a:pt x="6607" y="7642"/>
                  <a:pt x="7454" y="6862"/>
                </a:cubicBezTo>
                <a:cubicBezTo>
                  <a:pt x="8301" y="6082"/>
                  <a:pt x="9487" y="5614"/>
                  <a:pt x="10758" y="5614"/>
                </a:cubicBezTo>
                <a:cubicBezTo>
                  <a:pt x="10758" y="5614"/>
                  <a:pt x="10758" y="5614"/>
                  <a:pt x="10758" y="5614"/>
                </a:cubicBezTo>
                <a:cubicBezTo>
                  <a:pt x="10758" y="4445"/>
                  <a:pt x="10758" y="4445"/>
                  <a:pt x="10758" y="4445"/>
                </a:cubicBezTo>
                <a:cubicBezTo>
                  <a:pt x="10758" y="4445"/>
                  <a:pt x="10758" y="4445"/>
                  <a:pt x="10758" y="4445"/>
                </a:cubicBezTo>
                <a:close/>
                <a:moveTo>
                  <a:pt x="10758" y="0"/>
                </a:moveTo>
                <a:cubicBezTo>
                  <a:pt x="10758" y="3509"/>
                  <a:pt x="10758" y="3509"/>
                  <a:pt x="10758" y="3509"/>
                </a:cubicBezTo>
                <a:cubicBezTo>
                  <a:pt x="10504" y="3509"/>
                  <a:pt x="10249" y="3275"/>
                  <a:pt x="10249" y="2963"/>
                </a:cubicBezTo>
                <a:cubicBezTo>
                  <a:pt x="10249" y="546"/>
                  <a:pt x="10249" y="546"/>
                  <a:pt x="10249" y="546"/>
                </a:cubicBezTo>
                <a:cubicBezTo>
                  <a:pt x="10249" y="312"/>
                  <a:pt x="10504" y="78"/>
                  <a:pt x="10758" y="0"/>
                </a:cubicBezTo>
                <a:close/>
                <a:moveTo>
                  <a:pt x="5421" y="15674"/>
                </a:moveTo>
                <a:cubicBezTo>
                  <a:pt x="5421" y="14426"/>
                  <a:pt x="5421" y="14426"/>
                  <a:pt x="5421" y="14426"/>
                </a:cubicBezTo>
                <a:cubicBezTo>
                  <a:pt x="5591" y="14426"/>
                  <a:pt x="5760" y="14426"/>
                  <a:pt x="5845" y="14582"/>
                </a:cubicBezTo>
                <a:cubicBezTo>
                  <a:pt x="6099" y="14738"/>
                  <a:pt x="6099" y="15050"/>
                  <a:pt x="5845" y="15284"/>
                </a:cubicBezTo>
                <a:cubicBezTo>
                  <a:pt x="5421" y="15674"/>
                  <a:pt x="5421" y="15674"/>
                  <a:pt x="5421" y="15674"/>
                </a:cubicBezTo>
                <a:close/>
                <a:moveTo>
                  <a:pt x="5421" y="5536"/>
                </a:moveTo>
                <a:cubicBezTo>
                  <a:pt x="5421" y="4289"/>
                  <a:pt x="5421" y="4289"/>
                  <a:pt x="5421" y="4289"/>
                </a:cubicBezTo>
                <a:cubicBezTo>
                  <a:pt x="5845" y="4679"/>
                  <a:pt x="5845" y="4679"/>
                  <a:pt x="5845" y="4679"/>
                </a:cubicBezTo>
                <a:cubicBezTo>
                  <a:pt x="6099" y="4913"/>
                  <a:pt x="6099" y="5225"/>
                  <a:pt x="5845" y="5381"/>
                </a:cubicBezTo>
                <a:cubicBezTo>
                  <a:pt x="5760" y="5536"/>
                  <a:pt x="5591" y="5536"/>
                  <a:pt x="5421" y="5536"/>
                </a:cubicBezTo>
                <a:close/>
                <a:moveTo>
                  <a:pt x="5421" y="7564"/>
                </a:moveTo>
                <a:cubicBezTo>
                  <a:pt x="4998" y="8266"/>
                  <a:pt x="4828" y="9123"/>
                  <a:pt x="4828" y="9981"/>
                </a:cubicBezTo>
                <a:cubicBezTo>
                  <a:pt x="4828" y="10839"/>
                  <a:pt x="4998" y="11619"/>
                  <a:pt x="5421" y="12399"/>
                </a:cubicBezTo>
                <a:cubicBezTo>
                  <a:pt x="5421" y="7564"/>
                  <a:pt x="5421" y="7564"/>
                  <a:pt x="5421" y="7564"/>
                </a:cubicBezTo>
                <a:close/>
                <a:moveTo>
                  <a:pt x="5421" y="4289"/>
                </a:moveTo>
                <a:cubicBezTo>
                  <a:pt x="5421" y="5536"/>
                  <a:pt x="5421" y="5536"/>
                  <a:pt x="5421" y="5536"/>
                </a:cubicBezTo>
                <a:cubicBezTo>
                  <a:pt x="5252" y="5536"/>
                  <a:pt x="5167" y="5458"/>
                  <a:pt x="5082" y="5381"/>
                </a:cubicBezTo>
                <a:cubicBezTo>
                  <a:pt x="5082" y="5381"/>
                  <a:pt x="5082" y="5381"/>
                  <a:pt x="5082" y="5381"/>
                </a:cubicBezTo>
                <a:cubicBezTo>
                  <a:pt x="3219" y="3665"/>
                  <a:pt x="3219" y="3665"/>
                  <a:pt x="3219" y="3665"/>
                </a:cubicBezTo>
                <a:cubicBezTo>
                  <a:pt x="2965" y="3431"/>
                  <a:pt x="2965" y="3119"/>
                  <a:pt x="3219" y="2963"/>
                </a:cubicBezTo>
                <a:cubicBezTo>
                  <a:pt x="3388" y="2729"/>
                  <a:pt x="3727" y="2729"/>
                  <a:pt x="3981" y="2963"/>
                </a:cubicBezTo>
                <a:cubicBezTo>
                  <a:pt x="5421" y="4289"/>
                  <a:pt x="5421" y="4289"/>
                  <a:pt x="5421" y="4289"/>
                </a:cubicBezTo>
                <a:close/>
                <a:moveTo>
                  <a:pt x="5421" y="14426"/>
                </a:moveTo>
                <a:cubicBezTo>
                  <a:pt x="5421" y="15674"/>
                  <a:pt x="5421" y="15674"/>
                  <a:pt x="5421" y="15674"/>
                </a:cubicBezTo>
                <a:cubicBezTo>
                  <a:pt x="3981" y="16999"/>
                  <a:pt x="3981" y="16999"/>
                  <a:pt x="3981" y="16999"/>
                </a:cubicBezTo>
                <a:cubicBezTo>
                  <a:pt x="3727" y="17233"/>
                  <a:pt x="3388" y="17233"/>
                  <a:pt x="3219" y="16999"/>
                </a:cubicBezTo>
                <a:cubicBezTo>
                  <a:pt x="2965" y="16843"/>
                  <a:pt x="2965" y="16453"/>
                  <a:pt x="3219" y="16297"/>
                </a:cubicBezTo>
                <a:cubicBezTo>
                  <a:pt x="5082" y="14582"/>
                  <a:pt x="5082" y="14582"/>
                  <a:pt x="5082" y="14582"/>
                </a:cubicBezTo>
                <a:cubicBezTo>
                  <a:pt x="5082" y="14582"/>
                  <a:pt x="5082" y="14582"/>
                  <a:pt x="5082" y="14582"/>
                </a:cubicBezTo>
                <a:cubicBezTo>
                  <a:pt x="5167" y="14426"/>
                  <a:pt x="5252" y="14426"/>
                  <a:pt x="5421" y="14426"/>
                </a:cubicBezTo>
                <a:close/>
                <a:moveTo>
                  <a:pt x="3812" y="9981"/>
                </a:moveTo>
                <a:cubicBezTo>
                  <a:pt x="3812" y="9981"/>
                  <a:pt x="3812" y="9981"/>
                  <a:pt x="3812" y="9981"/>
                </a:cubicBezTo>
                <a:cubicBezTo>
                  <a:pt x="3812" y="9669"/>
                  <a:pt x="3558" y="9435"/>
                  <a:pt x="3219" y="9435"/>
                </a:cubicBezTo>
                <a:cubicBezTo>
                  <a:pt x="593" y="9435"/>
                  <a:pt x="593" y="9435"/>
                  <a:pt x="593" y="9435"/>
                </a:cubicBezTo>
                <a:cubicBezTo>
                  <a:pt x="254" y="9435"/>
                  <a:pt x="0" y="9669"/>
                  <a:pt x="0" y="9981"/>
                </a:cubicBezTo>
                <a:cubicBezTo>
                  <a:pt x="0" y="10293"/>
                  <a:pt x="254" y="10449"/>
                  <a:pt x="593" y="10449"/>
                </a:cubicBezTo>
                <a:cubicBezTo>
                  <a:pt x="3219" y="10449"/>
                  <a:pt x="3219" y="10449"/>
                  <a:pt x="3219" y="10449"/>
                </a:cubicBezTo>
                <a:cubicBezTo>
                  <a:pt x="3558" y="10449"/>
                  <a:pt x="3812" y="10293"/>
                  <a:pt x="3812" y="9981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2" name="Freeform 57"/>
          <p:cNvSpPr/>
          <p:nvPr/>
        </p:nvSpPr>
        <p:spPr>
          <a:xfrm>
            <a:off x="2917180" y="995455"/>
            <a:ext cx="391288" cy="383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4" h="21258" extrusionOk="0">
                <a:moveTo>
                  <a:pt x="20336" y="7714"/>
                </a:moveTo>
                <a:cubicBezTo>
                  <a:pt x="20425" y="7896"/>
                  <a:pt x="20425" y="8168"/>
                  <a:pt x="20247" y="8350"/>
                </a:cubicBezTo>
                <a:cubicBezTo>
                  <a:pt x="20070" y="8803"/>
                  <a:pt x="19536" y="8985"/>
                  <a:pt x="19092" y="8713"/>
                </a:cubicBezTo>
                <a:cubicBezTo>
                  <a:pt x="18647" y="8531"/>
                  <a:pt x="18558" y="7987"/>
                  <a:pt x="18736" y="7533"/>
                </a:cubicBezTo>
                <a:cubicBezTo>
                  <a:pt x="18914" y="7351"/>
                  <a:pt x="19092" y="7170"/>
                  <a:pt x="19270" y="7079"/>
                </a:cubicBezTo>
                <a:cubicBezTo>
                  <a:pt x="18025" y="6444"/>
                  <a:pt x="18025" y="6444"/>
                  <a:pt x="18025" y="6444"/>
                </a:cubicBezTo>
                <a:cubicBezTo>
                  <a:pt x="18114" y="6625"/>
                  <a:pt x="18114" y="6897"/>
                  <a:pt x="17936" y="7079"/>
                </a:cubicBezTo>
                <a:cubicBezTo>
                  <a:pt x="17758" y="7533"/>
                  <a:pt x="17225" y="7624"/>
                  <a:pt x="16781" y="7442"/>
                </a:cubicBezTo>
                <a:cubicBezTo>
                  <a:pt x="16425" y="7170"/>
                  <a:pt x="16247" y="6625"/>
                  <a:pt x="16425" y="6262"/>
                </a:cubicBezTo>
                <a:cubicBezTo>
                  <a:pt x="16603" y="5990"/>
                  <a:pt x="16781" y="5899"/>
                  <a:pt x="16958" y="5808"/>
                </a:cubicBezTo>
                <a:cubicBezTo>
                  <a:pt x="15714" y="5082"/>
                  <a:pt x="15714" y="5082"/>
                  <a:pt x="15714" y="5082"/>
                </a:cubicBezTo>
                <a:cubicBezTo>
                  <a:pt x="15803" y="5355"/>
                  <a:pt x="15803" y="5536"/>
                  <a:pt x="15625" y="5808"/>
                </a:cubicBezTo>
                <a:cubicBezTo>
                  <a:pt x="15447" y="6171"/>
                  <a:pt x="14914" y="6353"/>
                  <a:pt x="14470" y="6081"/>
                </a:cubicBezTo>
                <a:cubicBezTo>
                  <a:pt x="14025" y="5899"/>
                  <a:pt x="13936" y="5355"/>
                  <a:pt x="14114" y="4901"/>
                </a:cubicBezTo>
                <a:cubicBezTo>
                  <a:pt x="14292" y="4719"/>
                  <a:pt x="14470" y="4538"/>
                  <a:pt x="14647" y="4538"/>
                </a:cubicBezTo>
                <a:cubicBezTo>
                  <a:pt x="13403" y="3812"/>
                  <a:pt x="13403" y="3812"/>
                  <a:pt x="13403" y="3812"/>
                </a:cubicBezTo>
                <a:cubicBezTo>
                  <a:pt x="13492" y="3993"/>
                  <a:pt x="13492" y="4266"/>
                  <a:pt x="13314" y="4447"/>
                </a:cubicBezTo>
                <a:cubicBezTo>
                  <a:pt x="13136" y="4901"/>
                  <a:pt x="12603" y="5082"/>
                  <a:pt x="12158" y="4810"/>
                </a:cubicBezTo>
                <a:cubicBezTo>
                  <a:pt x="11803" y="4538"/>
                  <a:pt x="11625" y="4084"/>
                  <a:pt x="11803" y="3630"/>
                </a:cubicBezTo>
                <a:cubicBezTo>
                  <a:pt x="11981" y="3358"/>
                  <a:pt x="12158" y="3267"/>
                  <a:pt x="12336" y="3176"/>
                </a:cubicBezTo>
                <a:cubicBezTo>
                  <a:pt x="11092" y="2541"/>
                  <a:pt x="11092" y="2541"/>
                  <a:pt x="11092" y="2541"/>
                </a:cubicBezTo>
                <a:cubicBezTo>
                  <a:pt x="11181" y="2723"/>
                  <a:pt x="11181" y="2995"/>
                  <a:pt x="11092" y="3176"/>
                </a:cubicBezTo>
                <a:cubicBezTo>
                  <a:pt x="10825" y="3630"/>
                  <a:pt x="10292" y="3721"/>
                  <a:pt x="9847" y="3539"/>
                </a:cubicBezTo>
                <a:cubicBezTo>
                  <a:pt x="9492" y="3267"/>
                  <a:pt x="9314" y="2723"/>
                  <a:pt x="9492" y="2269"/>
                </a:cubicBezTo>
                <a:cubicBezTo>
                  <a:pt x="9670" y="2087"/>
                  <a:pt x="9847" y="1997"/>
                  <a:pt x="10025" y="1906"/>
                </a:cubicBezTo>
                <a:cubicBezTo>
                  <a:pt x="8781" y="1180"/>
                  <a:pt x="8781" y="1180"/>
                  <a:pt x="8781" y="1180"/>
                </a:cubicBezTo>
                <a:cubicBezTo>
                  <a:pt x="8870" y="1452"/>
                  <a:pt x="8870" y="1634"/>
                  <a:pt x="8781" y="1906"/>
                </a:cubicBezTo>
                <a:cubicBezTo>
                  <a:pt x="8692" y="1906"/>
                  <a:pt x="8692" y="1997"/>
                  <a:pt x="8692" y="1997"/>
                </a:cubicBezTo>
                <a:cubicBezTo>
                  <a:pt x="8692" y="6262"/>
                  <a:pt x="8692" y="6262"/>
                  <a:pt x="8692" y="6262"/>
                </a:cubicBezTo>
                <a:cubicBezTo>
                  <a:pt x="18203" y="11617"/>
                  <a:pt x="18203" y="11617"/>
                  <a:pt x="18203" y="11617"/>
                </a:cubicBezTo>
                <a:cubicBezTo>
                  <a:pt x="18292" y="11708"/>
                  <a:pt x="18292" y="11798"/>
                  <a:pt x="18292" y="11889"/>
                </a:cubicBezTo>
                <a:cubicBezTo>
                  <a:pt x="18203" y="11980"/>
                  <a:pt x="18114" y="12071"/>
                  <a:pt x="18025" y="11980"/>
                </a:cubicBezTo>
                <a:cubicBezTo>
                  <a:pt x="18025" y="11980"/>
                  <a:pt x="18025" y="11980"/>
                  <a:pt x="18025" y="11980"/>
                </a:cubicBezTo>
                <a:cubicBezTo>
                  <a:pt x="8692" y="6716"/>
                  <a:pt x="8692" y="6716"/>
                  <a:pt x="8692" y="6716"/>
                </a:cubicBezTo>
                <a:cubicBezTo>
                  <a:pt x="8692" y="8713"/>
                  <a:pt x="8692" y="8713"/>
                  <a:pt x="8692" y="8713"/>
                </a:cubicBezTo>
                <a:cubicBezTo>
                  <a:pt x="17136" y="13523"/>
                  <a:pt x="17136" y="13523"/>
                  <a:pt x="17136" y="13523"/>
                </a:cubicBezTo>
                <a:cubicBezTo>
                  <a:pt x="17225" y="13613"/>
                  <a:pt x="17314" y="13704"/>
                  <a:pt x="17225" y="13795"/>
                </a:cubicBezTo>
                <a:cubicBezTo>
                  <a:pt x="17225" y="13886"/>
                  <a:pt x="17047" y="13976"/>
                  <a:pt x="16958" y="13886"/>
                </a:cubicBezTo>
                <a:cubicBezTo>
                  <a:pt x="16958" y="13886"/>
                  <a:pt x="16958" y="13886"/>
                  <a:pt x="16958" y="13886"/>
                </a:cubicBezTo>
                <a:cubicBezTo>
                  <a:pt x="8692" y="9166"/>
                  <a:pt x="8692" y="9166"/>
                  <a:pt x="8692" y="9166"/>
                </a:cubicBezTo>
                <a:cubicBezTo>
                  <a:pt x="8692" y="11254"/>
                  <a:pt x="8692" y="11254"/>
                  <a:pt x="8692" y="11254"/>
                </a:cubicBezTo>
                <a:cubicBezTo>
                  <a:pt x="16158" y="15429"/>
                  <a:pt x="16158" y="15429"/>
                  <a:pt x="16158" y="15429"/>
                </a:cubicBezTo>
                <a:cubicBezTo>
                  <a:pt x="16247" y="15519"/>
                  <a:pt x="16247" y="15610"/>
                  <a:pt x="16247" y="15701"/>
                </a:cubicBezTo>
                <a:cubicBezTo>
                  <a:pt x="16158" y="15792"/>
                  <a:pt x="16070" y="15882"/>
                  <a:pt x="15892" y="15792"/>
                </a:cubicBezTo>
                <a:cubicBezTo>
                  <a:pt x="15892" y="15792"/>
                  <a:pt x="15892" y="15792"/>
                  <a:pt x="15892" y="15792"/>
                </a:cubicBezTo>
                <a:cubicBezTo>
                  <a:pt x="8692" y="11708"/>
                  <a:pt x="8692" y="11708"/>
                  <a:pt x="8692" y="11708"/>
                </a:cubicBezTo>
                <a:cubicBezTo>
                  <a:pt x="8692" y="13704"/>
                  <a:pt x="8692" y="13704"/>
                  <a:pt x="8692" y="13704"/>
                </a:cubicBezTo>
                <a:cubicBezTo>
                  <a:pt x="15092" y="17334"/>
                  <a:pt x="15092" y="17334"/>
                  <a:pt x="15092" y="17334"/>
                </a:cubicBezTo>
                <a:cubicBezTo>
                  <a:pt x="15181" y="17425"/>
                  <a:pt x="15181" y="17516"/>
                  <a:pt x="15181" y="17607"/>
                </a:cubicBezTo>
                <a:cubicBezTo>
                  <a:pt x="15092" y="17788"/>
                  <a:pt x="15003" y="17788"/>
                  <a:pt x="14914" y="17697"/>
                </a:cubicBezTo>
                <a:cubicBezTo>
                  <a:pt x="14914" y="17697"/>
                  <a:pt x="14914" y="17697"/>
                  <a:pt x="14914" y="17697"/>
                </a:cubicBezTo>
                <a:cubicBezTo>
                  <a:pt x="8692" y="14158"/>
                  <a:pt x="8692" y="14158"/>
                  <a:pt x="8692" y="14158"/>
                </a:cubicBezTo>
                <a:cubicBezTo>
                  <a:pt x="8692" y="19059"/>
                  <a:pt x="8692" y="19059"/>
                  <a:pt x="8692" y="19059"/>
                </a:cubicBezTo>
                <a:cubicBezTo>
                  <a:pt x="11981" y="20965"/>
                  <a:pt x="11981" y="20965"/>
                  <a:pt x="11981" y="20965"/>
                </a:cubicBezTo>
                <a:cubicBezTo>
                  <a:pt x="13047" y="21600"/>
                  <a:pt x="14292" y="21146"/>
                  <a:pt x="14914" y="20148"/>
                </a:cubicBezTo>
                <a:cubicBezTo>
                  <a:pt x="21314" y="8259"/>
                  <a:pt x="21314" y="8259"/>
                  <a:pt x="21314" y="8259"/>
                </a:cubicBezTo>
                <a:lnTo>
                  <a:pt x="20336" y="7714"/>
                </a:lnTo>
                <a:close/>
                <a:moveTo>
                  <a:pt x="8692" y="1997"/>
                </a:moveTo>
                <a:cubicBezTo>
                  <a:pt x="8425" y="2360"/>
                  <a:pt x="7981" y="2450"/>
                  <a:pt x="7536" y="2178"/>
                </a:cubicBezTo>
                <a:cubicBezTo>
                  <a:pt x="7181" y="1997"/>
                  <a:pt x="7003" y="1452"/>
                  <a:pt x="7270" y="998"/>
                </a:cubicBezTo>
                <a:cubicBezTo>
                  <a:pt x="7358" y="817"/>
                  <a:pt x="7536" y="635"/>
                  <a:pt x="7714" y="545"/>
                </a:cubicBezTo>
                <a:cubicBezTo>
                  <a:pt x="6647" y="0"/>
                  <a:pt x="6647" y="0"/>
                  <a:pt x="6647" y="0"/>
                </a:cubicBezTo>
                <a:cubicBezTo>
                  <a:pt x="247" y="11798"/>
                  <a:pt x="247" y="11798"/>
                  <a:pt x="247" y="11798"/>
                </a:cubicBezTo>
                <a:cubicBezTo>
                  <a:pt x="-286" y="12887"/>
                  <a:pt x="70" y="14249"/>
                  <a:pt x="1047" y="14793"/>
                </a:cubicBezTo>
                <a:cubicBezTo>
                  <a:pt x="8692" y="19059"/>
                  <a:pt x="8692" y="19059"/>
                  <a:pt x="8692" y="19059"/>
                </a:cubicBezTo>
                <a:cubicBezTo>
                  <a:pt x="8692" y="14158"/>
                  <a:pt x="8692" y="14158"/>
                  <a:pt x="8692" y="14158"/>
                </a:cubicBezTo>
                <a:cubicBezTo>
                  <a:pt x="2203" y="10528"/>
                  <a:pt x="2203" y="10528"/>
                  <a:pt x="2203" y="10528"/>
                </a:cubicBezTo>
                <a:cubicBezTo>
                  <a:pt x="2114" y="10528"/>
                  <a:pt x="2114" y="10346"/>
                  <a:pt x="2114" y="10255"/>
                </a:cubicBezTo>
                <a:cubicBezTo>
                  <a:pt x="2203" y="10165"/>
                  <a:pt x="2292" y="10165"/>
                  <a:pt x="2381" y="10165"/>
                </a:cubicBezTo>
                <a:cubicBezTo>
                  <a:pt x="8692" y="13704"/>
                  <a:pt x="8692" y="13704"/>
                  <a:pt x="8692" y="13704"/>
                </a:cubicBezTo>
                <a:cubicBezTo>
                  <a:pt x="8692" y="11708"/>
                  <a:pt x="8692" y="11708"/>
                  <a:pt x="8692" y="11708"/>
                </a:cubicBezTo>
                <a:cubicBezTo>
                  <a:pt x="3270" y="8622"/>
                  <a:pt x="3270" y="8622"/>
                  <a:pt x="3270" y="8622"/>
                </a:cubicBezTo>
                <a:cubicBezTo>
                  <a:pt x="3181" y="8622"/>
                  <a:pt x="3092" y="8440"/>
                  <a:pt x="3181" y="8350"/>
                </a:cubicBezTo>
                <a:cubicBezTo>
                  <a:pt x="3270" y="8259"/>
                  <a:pt x="3358" y="8259"/>
                  <a:pt x="3447" y="8259"/>
                </a:cubicBezTo>
                <a:cubicBezTo>
                  <a:pt x="8692" y="11254"/>
                  <a:pt x="8692" y="11254"/>
                  <a:pt x="8692" y="11254"/>
                </a:cubicBezTo>
                <a:cubicBezTo>
                  <a:pt x="8692" y="9166"/>
                  <a:pt x="8692" y="9166"/>
                  <a:pt x="8692" y="9166"/>
                </a:cubicBezTo>
                <a:cubicBezTo>
                  <a:pt x="4247" y="6716"/>
                  <a:pt x="4247" y="6716"/>
                  <a:pt x="4247" y="6716"/>
                </a:cubicBezTo>
                <a:cubicBezTo>
                  <a:pt x="4158" y="6716"/>
                  <a:pt x="4158" y="6534"/>
                  <a:pt x="4247" y="6444"/>
                </a:cubicBezTo>
                <a:cubicBezTo>
                  <a:pt x="4247" y="6353"/>
                  <a:pt x="4425" y="6353"/>
                  <a:pt x="4514" y="6353"/>
                </a:cubicBezTo>
                <a:cubicBezTo>
                  <a:pt x="8692" y="8713"/>
                  <a:pt x="8692" y="8713"/>
                  <a:pt x="8692" y="8713"/>
                </a:cubicBezTo>
                <a:cubicBezTo>
                  <a:pt x="8692" y="6716"/>
                  <a:pt x="8692" y="6716"/>
                  <a:pt x="8692" y="6716"/>
                </a:cubicBezTo>
                <a:cubicBezTo>
                  <a:pt x="5314" y="4810"/>
                  <a:pt x="5314" y="4810"/>
                  <a:pt x="5314" y="4810"/>
                </a:cubicBezTo>
                <a:cubicBezTo>
                  <a:pt x="5225" y="4810"/>
                  <a:pt x="5225" y="4629"/>
                  <a:pt x="5225" y="4538"/>
                </a:cubicBezTo>
                <a:cubicBezTo>
                  <a:pt x="5314" y="4447"/>
                  <a:pt x="5403" y="4447"/>
                  <a:pt x="5492" y="4447"/>
                </a:cubicBezTo>
                <a:cubicBezTo>
                  <a:pt x="8692" y="6262"/>
                  <a:pt x="8692" y="6262"/>
                  <a:pt x="8692" y="6262"/>
                </a:cubicBezTo>
                <a:lnTo>
                  <a:pt x="8692" y="1997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3" name="Freeform 58"/>
          <p:cNvSpPr/>
          <p:nvPr/>
        </p:nvSpPr>
        <p:spPr>
          <a:xfrm>
            <a:off x="1517849" y="2619296"/>
            <a:ext cx="372517" cy="387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6" h="21419" extrusionOk="0">
                <a:moveTo>
                  <a:pt x="16926" y="17623"/>
                </a:moveTo>
                <a:cubicBezTo>
                  <a:pt x="19397" y="16449"/>
                  <a:pt x="19397" y="16449"/>
                  <a:pt x="19397" y="16449"/>
                </a:cubicBezTo>
                <a:cubicBezTo>
                  <a:pt x="20679" y="15906"/>
                  <a:pt x="21228" y="14370"/>
                  <a:pt x="20587" y="13195"/>
                </a:cubicBezTo>
                <a:cubicBezTo>
                  <a:pt x="16926" y="5423"/>
                  <a:pt x="16926" y="5423"/>
                  <a:pt x="16926" y="5423"/>
                </a:cubicBezTo>
                <a:cubicBezTo>
                  <a:pt x="16926" y="9670"/>
                  <a:pt x="16926" y="9670"/>
                  <a:pt x="16926" y="9670"/>
                </a:cubicBezTo>
                <a:cubicBezTo>
                  <a:pt x="17018" y="9761"/>
                  <a:pt x="17018" y="9761"/>
                  <a:pt x="17018" y="9851"/>
                </a:cubicBezTo>
                <a:cubicBezTo>
                  <a:pt x="17567" y="11026"/>
                  <a:pt x="17567" y="11026"/>
                  <a:pt x="17567" y="11026"/>
                </a:cubicBezTo>
                <a:cubicBezTo>
                  <a:pt x="17567" y="11026"/>
                  <a:pt x="17567" y="11026"/>
                  <a:pt x="17567" y="11026"/>
                </a:cubicBezTo>
                <a:cubicBezTo>
                  <a:pt x="17659" y="11207"/>
                  <a:pt x="17567" y="11387"/>
                  <a:pt x="17384" y="11478"/>
                </a:cubicBezTo>
                <a:cubicBezTo>
                  <a:pt x="16926" y="11749"/>
                  <a:pt x="16926" y="11749"/>
                  <a:pt x="16926" y="11749"/>
                </a:cubicBezTo>
                <a:cubicBezTo>
                  <a:pt x="16926" y="12743"/>
                  <a:pt x="16926" y="12743"/>
                  <a:pt x="16926" y="12743"/>
                </a:cubicBezTo>
                <a:cubicBezTo>
                  <a:pt x="17750" y="12291"/>
                  <a:pt x="17750" y="12291"/>
                  <a:pt x="17750" y="12291"/>
                </a:cubicBezTo>
                <a:cubicBezTo>
                  <a:pt x="18025" y="12201"/>
                  <a:pt x="18208" y="12291"/>
                  <a:pt x="18299" y="12472"/>
                </a:cubicBezTo>
                <a:cubicBezTo>
                  <a:pt x="18848" y="13647"/>
                  <a:pt x="18848" y="13647"/>
                  <a:pt x="18848" y="13647"/>
                </a:cubicBezTo>
                <a:cubicBezTo>
                  <a:pt x="18848" y="13647"/>
                  <a:pt x="18848" y="13647"/>
                  <a:pt x="18848" y="13647"/>
                </a:cubicBezTo>
                <a:cubicBezTo>
                  <a:pt x="18940" y="13828"/>
                  <a:pt x="18848" y="14099"/>
                  <a:pt x="18665" y="14189"/>
                </a:cubicBezTo>
                <a:cubicBezTo>
                  <a:pt x="16926" y="15003"/>
                  <a:pt x="16926" y="15003"/>
                  <a:pt x="16926" y="15003"/>
                </a:cubicBezTo>
                <a:lnTo>
                  <a:pt x="16926" y="17623"/>
                </a:lnTo>
                <a:close/>
                <a:moveTo>
                  <a:pt x="15004" y="18437"/>
                </a:moveTo>
                <a:cubicBezTo>
                  <a:pt x="16926" y="17623"/>
                  <a:pt x="16926" y="17623"/>
                  <a:pt x="16926" y="17623"/>
                </a:cubicBezTo>
                <a:cubicBezTo>
                  <a:pt x="16926" y="15003"/>
                  <a:pt x="16926" y="15003"/>
                  <a:pt x="16926" y="15003"/>
                </a:cubicBezTo>
                <a:cubicBezTo>
                  <a:pt x="16103" y="15364"/>
                  <a:pt x="16103" y="15364"/>
                  <a:pt x="16103" y="15364"/>
                </a:cubicBezTo>
                <a:cubicBezTo>
                  <a:pt x="15920" y="15454"/>
                  <a:pt x="15645" y="15364"/>
                  <a:pt x="15553" y="15183"/>
                </a:cubicBezTo>
                <a:cubicBezTo>
                  <a:pt x="15004" y="14099"/>
                  <a:pt x="15004" y="14099"/>
                  <a:pt x="15004" y="14099"/>
                </a:cubicBezTo>
                <a:cubicBezTo>
                  <a:pt x="15004" y="18437"/>
                  <a:pt x="15004" y="18437"/>
                  <a:pt x="15004" y="18437"/>
                </a:cubicBezTo>
                <a:close/>
                <a:moveTo>
                  <a:pt x="16926" y="5423"/>
                </a:moveTo>
                <a:cubicBezTo>
                  <a:pt x="15004" y="1446"/>
                  <a:pt x="15004" y="1446"/>
                  <a:pt x="15004" y="1446"/>
                </a:cubicBezTo>
                <a:cubicBezTo>
                  <a:pt x="15004" y="7049"/>
                  <a:pt x="15004" y="7049"/>
                  <a:pt x="15004" y="7049"/>
                </a:cubicBezTo>
                <a:cubicBezTo>
                  <a:pt x="15279" y="6959"/>
                  <a:pt x="15279" y="6959"/>
                  <a:pt x="15279" y="6959"/>
                </a:cubicBezTo>
                <a:cubicBezTo>
                  <a:pt x="15462" y="6869"/>
                  <a:pt x="15645" y="6959"/>
                  <a:pt x="15736" y="7140"/>
                </a:cubicBezTo>
                <a:cubicBezTo>
                  <a:pt x="16286" y="8315"/>
                  <a:pt x="16286" y="8315"/>
                  <a:pt x="16286" y="8315"/>
                </a:cubicBezTo>
                <a:cubicBezTo>
                  <a:pt x="16286" y="8315"/>
                  <a:pt x="16286" y="8315"/>
                  <a:pt x="16286" y="8315"/>
                </a:cubicBezTo>
                <a:cubicBezTo>
                  <a:pt x="16377" y="8495"/>
                  <a:pt x="16286" y="8767"/>
                  <a:pt x="16103" y="8857"/>
                </a:cubicBezTo>
                <a:cubicBezTo>
                  <a:pt x="15004" y="9309"/>
                  <a:pt x="15004" y="9309"/>
                  <a:pt x="15004" y="9309"/>
                </a:cubicBezTo>
                <a:cubicBezTo>
                  <a:pt x="15004" y="10303"/>
                  <a:pt x="15004" y="10303"/>
                  <a:pt x="15004" y="10303"/>
                </a:cubicBezTo>
                <a:cubicBezTo>
                  <a:pt x="16560" y="9670"/>
                  <a:pt x="16560" y="9670"/>
                  <a:pt x="16560" y="9670"/>
                </a:cubicBezTo>
                <a:cubicBezTo>
                  <a:pt x="16652" y="9580"/>
                  <a:pt x="16835" y="9580"/>
                  <a:pt x="16926" y="9670"/>
                </a:cubicBezTo>
                <a:cubicBezTo>
                  <a:pt x="16926" y="5423"/>
                  <a:pt x="16926" y="5423"/>
                  <a:pt x="16926" y="5423"/>
                </a:cubicBezTo>
                <a:close/>
                <a:moveTo>
                  <a:pt x="16926" y="11749"/>
                </a:moveTo>
                <a:cubicBezTo>
                  <a:pt x="16926" y="12743"/>
                  <a:pt x="16926" y="12743"/>
                  <a:pt x="16926" y="12743"/>
                </a:cubicBezTo>
                <a:cubicBezTo>
                  <a:pt x="15187" y="13556"/>
                  <a:pt x="15187" y="13556"/>
                  <a:pt x="15187" y="13556"/>
                </a:cubicBezTo>
                <a:cubicBezTo>
                  <a:pt x="15096" y="13556"/>
                  <a:pt x="15096" y="13647"/>
                  <a:pt x="15004" y="13647"/>
                </a:cubicBezTo>
                <a:cubicBezTo>
                  <a:pt x="15004" y="12562"/>
                  <a:pt x="15004" y="12562"/>
                  <a:pt x="15004" y="12562"/>
                </a:cubicBezTo>
                <a:lnTo>
                  <a:pt x="16926" y="11749"/>
                </a:lnTo>
                <a:close/>
                <a:moveTo>
                  <a:pt x="14181" y="18889"/>
                </a:moveTo>
                <a:cubicBezTo>
                  <a:pt x="15004" y="18437"/>
                  <a:pt x="15004" y="18437"/>
                  <a:pt x="15004" y="18437"/>
                </a:cubicBezTo>
                <a:cubicBezTo>
                  <a:pt x="15004" y="14099"/>
                  <a:pt x="15004" y="14099"/>
                  <a:pt x="15004" y="14099"/>
                </a:cubicBezTo>
                <a:cubicBezTo>
                  <a:pt x="15004" y="14008"/>
                  <a:pt x="15004" y="14008"/>
                  <a:pt x="15004" y="14008"/>
                </a:cubicBezTo>
                <a:cubicBezTo>
                  <a:pt x="15004" y="13918"/>
                  <a:pt x="15004" y="13737"/>
                  <a:pt x="15004" y="13647"/>
                </a:cubicBezTo>
                <a:cubicBezTo>
                  <a:pt x="15004" y="12562"/>
                  <a:pt x="15004" y="12562"/>
                  <a:pt x="15004" y="12562"/>
                </a:cubicBezTo>
                <a:cubicBezTo>
                  <a:pt x="14821" y="12743"/>
                  <a:pt x="14821" y="12743"/>
                  <a:pt x="14821" y="12743"/>
                </a:cubicBezTo>
                <a:cubicBezTo>
                  <a:pt x="14638" y="12833"/>
                  <a:pt x="14364" y="12743"/>
                  <a:pt x="14272" y="12472"/>
                </a:cubicBezTo>
                <a:cubicBezTo>
                  <a:pt x="14181" y="12291"/>
                  <a:pt x="14181" y="12291"/>
                  <a:pt x="14181" y="12291"/>
                </a:cubicBezTo>
                <a:cubicBezTo>
                  <a:pt x="14181" y="14460"/>
                  <a:pt x="14181" y="14460"/>
                  <a:pt x="14181" y="14460"/>
                </a:cubicBezTo>
                <a:cubicBezTo>
                  <a:pt x="14730" y="15545"/>
                  <a:pt x="14730" y="15545"/>
                  <a:pt x="14730" y="15545"/>
                </a:cubicBezTo>
                <a:cubicBezTo>
                  <a:pt x="14730" y="15545"/>
                  <a:pt x="14730" y="15545"/>
                  <a:pt x="14730" y="15545"/>
                </a:cubicBezTo>
                <a:cubicBezTo>
                  <a:pt x="14821" y="15816"/>
                  <a:pt x="14730" y="15997"/>
                  <a:pt x="14547" y="16087"/>
                </a:cubicBezTo>
                <a:cubicBezTo>
                  <a:pt x="14181" y="16268"/>
                  <a:pt x="14181" y="16268"/>
                  <a:pt x="14181" y="16268"/>
                </a:cubicBezTo>
                <a:cubicBezTo>
                  <a:pt x="14181" y="18889"/>
                  <a:pt x="14181" y="18889"/>
                  <a:pt x="14181" y="18889"/>
                </a:cubicBezTo>
                <a:close/>
                <a:moveTo>
                  <a:pt x="15004" y="1446"/>
                </a:moveTo>
                <a:cubicBezTo>
                  <a:pt x="15004" y="1356"/>
                  <a:pt x="15004" y="1356"/>
                  <a:pt x="15004" y="1356"/>
                </a:cubicBezTo>
                <a:cubicBezTo>
                  <a:pt x="14821" y="994"/>
                  <a:pt x="14547" y="633"/>
                  <a:pt x="14181" y="452"/>
                </a:cubicBezTo>
                <a:cubicBezTo>
                  <a:pt x="14181" y="3615"/>
                  <a:pt x="14181" y="3615"/>
                  <a:pt x="14181" y="3615"/>
                </a:cubicBezTo>
                <a:cubicBezTo>
                  <a:pt x="14547" y="4428"/>
                  <a:pt x="14547" y="4428"/>
                  <a:pt x="14547" y="4428"/>
                </a:cubicBezTo>
                <a:cubicBezTo>
                  <a:pt x="14547" y="4428"/>
                  <a:pt x="14547" y="4428"/>
                  <a:pt x="14547" y="4428"/>
                </a:cubicBezTo>
                <a:cubicBezTo>
                  <a:pt x="14821" y="4971"/>
                  <a:pt x="14638" y="5513"/>
                  <a:pt x="14181" y="5874"/>
                </a:cubicBezTo>
                <a:cubicBezTo>
                  <a:pt x="14181" y="7411"/>
                  <a:pt x="14181" y="7411"/>
                  <a:pt x="14181" y="7411"/>
                </a:cubicBezTo>
                <a:cubicBezTo>
                  <a:pt x="15004" y="7049"/>
                  <a:pt x="15004" y="7049"/>
                  <a:pt x="15004" y="7049"/>
                </a:cubicBezTo>
                <a:cubicBezTo>
                  <a:pt x="15004" y="1446"/>
                  <a:pt x="15004" y="1446"/>
                  <a:pt x="15004" y="1446"/>
                </a:cubicBezTo>
                <a:close/>
                <a:moveTo>
                  <a:pt x="15004" y="9309"/>
                </a:moveTo>
                <a:cubicBezTo>
                  <a:pt x="15004" y="10303"/>
                  <a:pt x="15004" y="10303"/>
                  <a:pt x="15004" y="10303"/>
                </a:cubicBezTo>
                <a:cubicBezTo>
                  <a:pt x="14181" y="10664"/>
                  <a:pt x="14181" y="10664"/>
                  <a:pt x="14181" y="10664"/>
                </a:cubicBezTo>
                <a:cubicBezTo>
                  <a:pt x="14181" y="9761"/>
                  <a:pt x="14181" y="9761"/>
                  <a:pt x="14181" y="9761"/>
                </a:cubicBezTo>
                <a:lnTo>
                  <a:pt x="15004" y="9309"/>
                </a:lnTo>
                <a:close/>
                <a:moveTo>
                  <a:pt x="12808" y="19521"/>
                </a:moveTo>
                <a:cubicBezTo>
                  <a:pt x="14181" y="18889"/>
                  <a:pt x="14181" y="18889"/>
                  <a:pt x="14181" y="18889"/>
                </a:cubicBezTo>
                <a:cubicBezTo>
                  <a:pt x="14181" y="16268"/>
                  <a:pt x="14181" y="16268"/>
                  <a:pt x="14181" y="16268"/>
                </a:cubicBezTo>
                <a:cubicBezTo>
                  <a:pt x="12808" y="16900"/>
                  <a:pt x="12808" y="16900"/>
                  <a:pt x="12808" y="16900"/>
                </a:cubicBezTo>
                <a:cubicBezTo>
                  <a:pt x="12808" y="19521"/>
                  <a:pt x="12808" y="19521"/>
                  <a:pt x="12808" y="19521"/>
                </a:cubicBezTo>
                <a:close/>
                <a:moveTo>
                  <a:pt x="14181" y="452"/>
                </a:moveTo>
                <a:cubicBezTo>
                  <a:pt x="13814" y="181"/>
                  <a:pt x="13265" y="0"/>
                  <a:pt x="12808" y="0"/>
                </a:cubicBezTo>
                <a:cubicBezTo>
                  <a:pt x="12808" y="1988"/>
                  <a:pt x="12808" y="1988"/>
                  <a:pt x="12808" y="1988"/>
                </a:cubicBezTo>
                <a:cubicBezTo>
                  <a:pt x="13174" y="2079"/>
                  <a:pt x="13540" y="2259"/>
                  <a:pt x="13723" y="2711"/>
                </a:cubicBezTo>
                <a:cubicBezTo>
                  <a:pt x="14181" y="3615"/>
                  <a:pt x="14181" y="3615"/>
                  <a:pt x="14181" y="3615"/>
                </a:cubicBezTo>
                <a:cubicBezTo>
                  <a:pt x="14181" y="452"/>
                  <a:pt x="14181" y="452"/>
                  <a:pt x="14181" y="452"/>
                </a:cubicBezTo>
                <a:close/>
                <a:moveTo>
                  <a:pt x="14181" y="5874"/>
                </a:moveTo>
                <a:cubicBezTo>
                  <a:pt x="14181" y="7411"/>
                  <a:pt x="14181" y="7411"/>
                  <a:pt x="14181" y="7411"/>
                </a:cubicBezTo>
                <a:cubicBezTo>
                  <a:pt x="12808" y="8044"/>
                  <a:pt x="12808" y="8044"/>
                  <a:pt x="12808" y="8044"/>
                </a:cubicBezTo>
                <a:cubicBezTo>
                  <a:pt x="12808" y="6507"/>
                  <a:pt x="12808" y="6507"/>
                  <a:pt x="12808" y="6507"/>
                </a:cubicBezTo>
                <a:cubicBezTo>
                  <a:pt x="13997" y="5965"/>
                  <a:pt x="13997" y="5965"/>
                  <a:pt x="13997" y="5965"/>
                </a:cubicBezTo>
                <a:cubicBezTo>
                  <a:pt x="14089" y="5965"/>
                  <a:pt x="14181" y="5965"/>
                  <a:pt x="14181" y="5874"/>
                </a:cubicBezTo>
                <a:close/>
                <a:moveTo>
                  <a:pt x="14181" y="9761"/>
                </a:moveTo>
                <a:cubicBezTo>
                  <a:pt x="14181" y="10664"/>
                  <a:pt x="14181" y="10664"/>
                  <a:pt x="14181" y="10664"/>
                </a:cubicBezTo>
                <a:cubicBezTo>
                  <a:pt x="13906" y="10845"/>
                  <a:pt x="13906" y="10845"/>
                  <a:pt x="13906" y="10845"/>
                </a:cubicBezTo>
                <a:cubicBezTo>
                  <a:pt x="13723" y="10936"/>
                  <a:pt x="13631" y="11116"/>
                  <a:pt x="13723" y="11387"/>
                </a:cubicBezTo>
                <a:cubicBezTo>
                  <a:pt x="14181" y="12291"/>
                  <a:pt x="14181" y="12291"/>
                  <a:pt x="14181" y="12291"/>
                </a:cubicBezTo>
                <a:cubicBezTo>
                  <a:pt x="14181" y="14460"/>
                  <a:pt x="14181" y="14460"/>
                  <a:pt x="14181" y="14460"/>
                </a:cubicBezTo>
                <a:cubicBezTo>
                  <a:pt x="14181" y="14370"/>
                  <a:pt x="14181" y="14370"/>
                  <a:pt x="14181" y="14370"/>
                </a:cubicBezTo>
                <a:cubicBezTo>
                  <a:pt x="14089" y="14189"/>
                  <a:pt x="13814" y="14099"/>
                  <a:pt x="13631" y="14189"/>
                </a:cubicBezTo>
                <a:cubicBezTo>
                  <a:pt x="12808" y="14641"/>
                  <a:pt x="12808" y="14641"/>
                  <a:pt x="12808" y="14641"/>
                </a:cubicBezTo>
                <a:cubicBezTo>
                  <a:pt x="12808" y="13647"/>
                  <a:pt x="12808" y="13647"/>
                  <a:pt x="12808" y="13647"/>
                </a:cubicBezTo>
                <a:cubicBezTo>
                  <a:pt x="13265" y="13376"/>
                  <a:pt x="13265" y="13376"/>
                  <a:pt x="13265" y="13376"/>
                </a:cubicBezTo>
                <a:cubicBezTo>
                  <a:pt x="13448" y="13285"/>
                  <a:pt x="13540" y="13105"/>
                  <a:pt x="13448" y="12924"/>
                </a:cubicBezTo>
                <a:cubicBezTo>
                  <a:pt x="13448" y="12924"/>
                  <a:pt x="13448" y="12924"/>
                  <a:pt x="13448" y="12924"/>
                </a:cubicBezTo>
                <a:cubicBezTo>
                  <a:pt x="12899" y="11749"/>
                  <a:pt x="12899" y="11749"/>
                  <a:pt x="12899" y="11749"/>
                </a:cubicBezTo>
                <a:cubicBezTo>
                  <a:pt x="12899" y="11659"/>
                  <a:pt x="12808" y="11659"/>
                  <a:pt x="12808" y="11568"/>
                </a:cubicBezTo>
                <a:cubicBezTo>
                  <a:pt x="12808" y="9399"/>
                  <a:pt x="12808" y="9399"/>
                  <a:pt x="12808" y="9399"/>
                </a:cubicBezTo>
                <a:cubicBezTo>
                  <a:pt x="12991" y="9851"/>
                  <a:pt x="12991" y="9851"/>
                  <a:pt x="12991" y="9851"/>
                </a:cubicBezTo>
                <a:cubicBezTo>
                  <a:pt x="13082" y="10032"/>
                  <a:pt x="13357" y="10122"/>
                  <a:pt x="13540" y="10032"/>
                </a:cubicBezTo>
                <a:lnTo>
                  <a:pt x="14181" y="9761"/>
                </a:lnTo>
                <a:close/>
                <a:moveTo>
                  <a:pt x="11709" y="181"/>
                </a:moveTo>
                <a:cubicBezTo>
                  <a:pt x="10886" y="633"/>
                  <a:pt x="10886" y="633"/>
                  <a:pt x="10886" y="633"/>
                </a:cubicBezTo>
                <a:cubicBezTo>
                  <a:pt x="10886" y="2711"/>
                  <a:pt x="10886" y="2711"/>
                  <a:pt x="10886" y="2711"/>
                </a:cubicBezTo>
                <a:cubicBezTo>
                  <a:pt x="12167" y="2079"/>
                  <a:pt x="12167" y="2079"/>
                  <a:pt x="12167" y="2079"/>
                </a:cubicBezTo>
                <a:cubicBezTo>
                  <a:pt x="12350" y="1988"/>
                  <a:pt x="12625" y="1988"/>
                  <a:pt x="12808" y="1988"/>
                </a:cubicBezTo>
                <a:cubicBezTo>
                  <a:pt x="12808" y="0"/>
                  <a:pt x="12808" y="0"/>
                  <a:pt x="12808" y="0"/>
                </a:cubicBezTo>
                <a:cubicBezTo>
                  <a:pt x="12442" y="0"/>
                  <a:pt x="12075" y="90"/>
                  <a:pt x="11709" y="181"/>
                </a:cubicBezTo>
                <a:close/>
                <a:moveTo>
                  <a:pt x="10886" y="20335"/>
                </a:moveTo>
                <a:cubicBezTo>
                  <a:pt x="12808" y="19521"/>
                  <a:pt x="12808" y="19521"/>
                  <a:pt x="12808" y="19521"/>
                </a:cubicBezTo>
                <a:cubicBezTo>
                  <a:pt x="12808" y="16900"/>
                  <a:pt x="12808" y="16900"/>
                  <a:pt x="12808" y="16900"/>
                </a:cubicBezTo>
                <a:cubicBezTo>
                  <a:pt x="11984" y="17262"/>
                  <a:pt x="11984" y="17262"/>
                  <a:pt x="11984" y="17262"/>
                </a:cubicBezTo>
                <a:cubicBezTo>
                  <a:pt x="11801" y="17352"/>
                  <a:pt x="11526" y="17262"/>
                  <a:pt x="11435" y="17081"/>
                </a:cubicBezTo>
                <a:cubicBezTo>
                  <a:pt x="10886" y="15997"/>
                  <a:pt x="10886" y="15997"/>
                  <a:pt x="10886" y="15997"/>
                </a:cubicBezTo>
                <a:cubicBezTo>
                  <a:pt x="10886" y="20335"/>
                  <a:pt x="10886" y="20335"/>
                  <a:pt x="10886" y="20335"/>
                </a:cubicBezTo>
                <a:close/>
                <a:moveTo>
                  <a:pt x="12808" y="6507"/>
                </a:moveTo>
                <a:cubicBezTo>
                  <a:pt x="12808" y="8044"/>
                  <a:pt x="12808" y="8044"/>
                  <a:pt x="12808" y="8044"/>
                </a:cubicBezTo>
                <a:cubicBezTo>
                  <a:pt x="12625" y="8134"/>
                  <a:pt x="12625" y="8134"/>
                  <a:pt x="12625" y="8134"/>
                </a:cubicBezTo>
                <a:cubicBezTo>
                  <a:pt x="12442" y="8224"/>
                  <a:pt x="12350" y="8495"/>
                  <a:pt x="12442" y="8676"/>
                </a:cubicBezTo>
                <a:cubicBezTo>
                  <a:pt x="12808" y="9399"/>
                  <a:pt x="12808" y="9399"/>
                  <a:pt x="12808" y="9399"/>
                </a:cubicBezTo>
                <a:cubicBezTo>
                  <a:pt x="12808" y="11568"/>
                  <a:pt x="12808" y="11568"/>
                  <a:pt x="12808" y="11568"/>
                </a:cubicBezTo>
                <a:cubicBezTo>
                  <a:pt x="12716" y="11478"/>
                  <a:pt x="12533" y="11478"/>
                  <a:pt x="12350" y="11568"/>
                </a:cubicBezTo>
                <a:cubicBezTo>
                  <a:pt x="10886" y="12201"/>
                  <a:pt x="10886" y="12201"/>
                  <a:pt x="10886" y="12201"/>
                </a:cubicBezTo>
                <a:cubicBezTo>
                  <a:pt x="10886" y="11297"/>
                  <a:pt x="10886" y="11297"/>
                  <a:pt x="10886" y="11297"/>
                </a:cubicBezTo>
                <a:cubicBezTo>
                  <a:pt x="11984" y="10755"/>
                  <a:pt x="11984" y="10755"/>
                  <a:pt x="11984" y="10755"/>
                </a:cubicBezTo>
                <a:cubicBezTo>
                  <a:pt x="12167" y="10664"/>
                  <a:pt x="12259" y="10393"/>
                  <a:pt x="12167" y="10213"/>
                </a:cubicBezTo>
                <a:cubicBezTo>
                  <a:pt x="12167" y="10213"/>
                  <a:pt x="12167" y="10213"/>
                  <a:pt x="12167" y="10213"/>
                </a:cubicBezTo>
                <a:cubicBezTo>
                  <a:pt x="11618" y="9038"/>
                  <a:pt x="11618" y="9038"/>
                  <a:pt x="11618" y="9038"/>
                </a:cubicBezTo>
                <a:cubicBezTo>
                  <a:pt x="11526" y="8857"/>
                  <a:pt x="11343" y="8767"/>
                  <a:pt x="11160" y="8857"/>
                </a:cubicBezTo>
                <a:cubicBezTo>
                  <a:pt x="10886" y="8947"/>
                  <a:pt x="10886" y="8947"/>
                  <a:pt x="10886" y="8947"/>
                </a:cubicBezTo>
                <a:cubicBezTo>
                  <a:pt x="10886" y="7411"/>
                  <a:pt x="10886" y="7411"/>
                  <a:pt x="10886" y="7411"/>
                </a:cubicBezTo>
                <a:cubicBezTo>
                  <a:pt x="12808" y="6507"/>
                  <a:pt x="12808" y="6507"/>
                  <a:pt x="12808" y="6507"/>
                </a:cubicBezTo>
                <a:close/>
                <a:moveTo>
                  <a:pt x="12808" y="13647"/>
                </a:moveTo>
                <a:cubicBezTo>
                  <a:pt x="12808" y="14641"/>
                  <a:pt x="12808" y="14641"/>
                  <a:pt x="12808" y="14641"/>
                </a:cubicBezTo>
                <a:cubicBezTo>
                  <a:pt x="11069" y="15454"/>
                  <a:pt x="11069" y="15454"/>
                  <a:pt x="11069" y="15454"/>
                </a:cubicBezTo>
                <a:cubicBezTo>
                  <a:pt x="10977" y="15454"/>
                  <a:pt x="10977" y="15545"/>
                  <a:pt x="10886" y="15545"/>
                </a:cubicBezTo>
                <a:cubicBezTo>
                  <a:pt x="10886" y="14551"/>
                  <a:pt x="10886" y="14551"/>
                  <a:pt x="10886" y="14551"/>
                </a:cubicBezTo>
                <a:lnTo>
                  <a:pt x="12808" y="13647"/>
                </a:lnTo>
                <a:close/>
                <a:moveTo>
                  <a:pt x="10886" y="633"/>
                </a:moveTo>
                <a:cubicBezTo>
                  <a:pt x="8689" y="1627"/>
                  <a:pt x="8689" y="1627"/>
                  <a:pt x="8689" y="1627"/>
                </a:cubicBezTo>
                <a:cubicBezTo>
                  <a:pt x="8689" y="3705"/>
                  <a:pt x="8689" y="3705"/>
                  <a:pt x="8689" y="3705"/>
                </a:cubicBezTo>
                <a:cubicBezTo>
                  <a:pt x="10886" y="2711"/>
                  <a:pt x="10886" y="2711"/>
                  <a:pt x="10886" y="2711"/>
                </a:cubicBezTo>
                <a:cubicBezTo>
                  <a:pt x="10886" y="633"/>
                  <a:pt x="10886" y="633"/>
                  <a:pt x="10886" y="633"/>
                </a:cubicBezTo>
                <a:close/>
                <a:moveTo>
                  <a:pt x="8689" y="21329"/>
                </a:moveTo>
                <a:cubicBezTo>
                  <a:pt x="8781" y="21329"/>
                  <a:pt x="8964" y="21238"/>
                  <a:pt x="9055" y="21238"/>
                </a:cubicBezTo>
                <a:cubicBezTo>
                  <a:pt x="10886" y="20335"/>
                  <a:pt x="10886" y="20335"/>
                  <a:pt x="10886" y="20335"/>
                </a:cubicBezTo>
                <a:cubicBezTo>
                  <a:pt x="10886" y="15997"/>
                  <a:pt x="10886" y="15997"/>
                  <a:pt x="10886" y="15997"/>
                </a:cubicBezTo>
                <a:cubicBezTo>
                  <a:pt x="10886" y="15906"/>
                  <a:pt x="10886" y="15906"/>
                  <a:pt x="10886" y="15906"/>
                </a:cubicBezTo>
                <a:cubicBezTo>
                  <a:pt x="10794" y="15816"/>
                  <a:pt x="10886" y="15726"/>
                  <a:pt x="10886" y="15545"/>
                </a:cubicBezTo>
                <a:cubicBezTo>
                  <a:pt x="10886" y="14551"/>
                  <a:pt x="10886" y="14551"/>
                  <a:pt x="10886" y="14551"/>
                </a:cubicBezTo>
                <a:cubicBezTo>
                  <a:pt x="10703" y="14641"/>
                  <a:pt x="10703" y="14641"/>
                  <a:pt x="10703" y="14641"/>
                </a:cubicBezTo>
                <a:cubicBezTo>
                  <a:pt x="10520" y="14731"/>
                  <a:pt x="10245" y="14641"/>
                  <a:pt x="10153" y="14370"/>
                </a:cubicBezTo>
                <a:cubicBezTo>
                  <a:pt x="9604" y="13285"/>
                  <a:pt x="9604" y="13285"/>
                  <a:pt x="9604" y="13285"/>
                </a:cubicBezTo>
                <a:cubicBezTo>
                  <a:pt x="9513" y="13105"/>
                  <a:pt x="9604" y="12833"/>
                  <a:pt x="9787" y="12743"/>
                </a:cubicBezTo>
                <a:cubicBezTo>
                  <a:pt x="10886" y="12201"/>
                  <a:pt x="10886" y="12201"/>
                  <a:pt x="10886" y="12201"/>
                </a:cubicBezTo>
                <a:cubicBezTo>
                  <a:pt x="10886" y="11297"/>
                  <a:pt x="10886" y="11297"/>
                  <a:pt x="10886" y="11297"/>
                </a:cubicBezTo>
                <a:cubicBezTo>
                  <a:pt x="9421" y="11930"/>
                  <a:pt x="9421" y="11930"/>
                  <a:pt x="9421" y="11930"/>
                </a:cubicBezTo>
                <a:cubicBezTo>
                  <a:pt x="9238" y="12020"/>
                  <a:pt x="8964" y="11930"/>
                  <a:pt x="8872" y="11749"/>
                </a:cubicBezTo>
                <a:cubicBezTo>
                  <a:pt x="8689" y="11207"/>
                  <a:pt x="8689" y="11207"/>
                  <a:pt x="8689" y="11207"/>
                </a:cubicBezTo>
                <a:cubicBezTo>
                  <a:pt x="8689" y="13556"/>
                  <a:pt x="8689" y="13556"/>
                  <a:pt x="8689" y="13556"/>
                </a:cubicBezTo>
                <a:cubicBezTo>
                  <a:pt x="8689" y="13556"/>
                  <a:pt x="8689" y="13647"/>
                  <a:pt x="8781" y="13647"/>
                </a:cubicBezTo>
                <a:cubicBezTo>
                  <a:pt x="9330" y="14822"/>
                  <a:pt x="9330" y="14822"/>
                  <a:pt x="9330" y="14822"/>
                </a:cubicBezTo>
                <a:cubicBezTo>
                  <a:pt x="9330" y="14822"/>
                  <a:pt x="9330" y="14822"/>
                  <a:pt x="9330" y="14822"/>
                </a:cubicBezTo>
                <a:cubicBezTo>
                  <a:pt x="9421" y="15003"/>
                  <a:pt x="9330" y="15274"/>
                  <a:pt x="9147" y="15364"/>
                </a:cubicBezTo>
                <a:cubicBezTo>
                  <a:pt x="8689" y="15545"/>
                  <a:pt x="8689" y="15545"/>
                  <a:pt x="8689" y="15545"/>
                </a:cubicBezTo>
                <a:cubicBezTo>
                  <a:pt x="8689" y="16539"/>
                  <a:pt x="8689" y="16539"/>
                  <a:pt x="8689" y="16539"/>
                </a:cubicBezTo>
                <a:cubicBezTo>
                  <a:pt x="9513" y="16177"/>
                  <a:pt x="9513" y="16177"/>
                  <a:pt x="9513" y="16177"/>
                </a:cubicBezTo>
                <a:cubicBezTo>
                  <a:pt x="9696" y="16087"/>
                  <a:pt x="9970" y="16177"/>
                  <a:pt x="10062" y="16358"/>
                </a:cubicBezTo>
                <a:cubicBezTo>
                  <a:pt x="10611" y="17533"/>
                  <a:pt x="10611" y="17533"/>
                  <a:pt x="10611" y="17533"/>
                </a:cubicBezTo>
                <a:cubicBezTo>
                  <a:pt x="10611" y="17533"/>
                  <a:pt x="10611" y="17533"/>
                  <a:pt x="10611" y="17533"/>
                </a:cubicBezTo>
                <a:cubicBezTo>
                  <a:pt x="10703" y="17714"/>
                  <a:pt x="10611" y="17895"/>
                  <a:pt x="10428" y="17985"/>
                </a:cubicBezTo>
                <a:cubicBezTo>
                  <a:pt x="8689" y="18798"/>
                  <a:pt x="8689" y="18798"/>
                  <a:pt x="8689" y="18798"/>
                </a:cubicBezTo>
                <a:cubicBezTo>
                  <a:pt x="8689" y="21329"/>
                  <a:pt x="8689" y="21329"/>
                  <a:pt x="8689" y="21329"/>
                </a:cubicBezTo>
                <a:close/>
                <a:moveTo>
                  <a:pt x="10886" y="7411"/>
                </a:moveTo>
                <a:cubicBezTo>
                  <a:pt x="10886" y="8947"/>
                  <a:pt x="10886" y="8947"/>
                  <a:pt x="10886" y="8947"/>
                </a:cubicBezTo>
                <a:cubicBezTo>
                  <a:pt x="8689" y="10032"/>
                  <a:pt x="8689" y="10032"/>
                  <a:pt x="8689" y="10032"/>
                </a:cubicBezTo>
                <a:cubicBezTo>
                  <a:pt x="8689" y="8495"/>
                  <a:pt x="8689" y="8495"/>
                  <a:pt x="8689" y="8495"/>
                </a:cubicBezTo>
                <a:lnTo>
                  <a:pt x="10886" y="7411"/>
                </a:lnTo>
                <a:close/>
                <a:moveTo>
                  <a:pt x="8689" y="1627"/>
                </a:moveTo>
                <a:cubicBezTo>
                  <a:pt x="6126" y="2802"/>
                  <a:pt x="6126" y="2802"/>
                  <a:pt x="6126" y="2802"/>
                </a:cubicBezTo>
                <a:cubicBezTo>
                  <a:pt x="6126" y="4880"/>
                  <a:pt x="6126" y="4880"/>
                  <a:pt x="6126" y="4880"/>
                </a:cubicBezTo>
                <a:cubicBezTo>
                  <a:pt x="8689" y="3705"/>
                  <a:pt x="8689" y="3705"/>
                  <a:pt x="8689" y="3705"/>
                </a:cubicBezTo>
                <a:cubicBezTo>
                  <a:pt x="8689" y="1627"/>
                  <a:pt x="8689" y="1627"/>
                  <a:pt x="8689" y="1627"/>
                </a:cubicBezTo>
                <a:close/>
                <a:moveTo>
                  <a:pt x="6126" y="20515"/>
                </a:moveTo>
                <a:cubicBezTo>
                  <a:pt x="6675" y="21238"/>
                  <a:pt x="7682" y="21600"/>
                  <a:pt x="8689" y="21329"/>
                </a:cubicBezTo>
                <a:cubicBezTo>
                  <a:pt x="8689" y="18798"/>
                  <a:pt x="8689" y="18798"/>
                  <a:pt x="8689" y="18798"/>
                </a:cubicBezTo>
                <a:cubicBezTo>
                  <a:pt x="7774" y="19160"/>
                  <a:pt x="7774" y="19160"/>
                  <a:pt x="7774" y="19160"/>
                </a:cubicBezTo>
                <a:cubicBezTo>
                  <a:pt x="7591" y="19250"/>
                  <a:pt x="7408" y="19250"/>
                  <a:pt x="7316" y="18979"/>
                </a:cubicBezTo>
                <a:cubicBezTo>
                  <a:pt x="6767" y="17804"/>
                  <a:pt x="6767" y="17804"/>
                  <a:pt x="6767" y="17804"/>
                </a:cubicBezTo>
                <a:cubicBezTo>
                  <a:pt x="6675" y="17623"/>
                  <a:pt x="6767" y="17443"/>
                  <a:pt x="6950" y="17352"/>
                </a:cubicBezTo>
                <a:cubicBezTo>
                  <a:pt x="8689" y="16539"/>
                  <a:pt x="8689" y="16539"/>
                  <a:pt x="8689" y="16539"/>
                </a:cubicBezTo>
                <a:cubicBezTo>
                  <a:pt x="8689" y="15545"/>
                  <a:pt x="8689" y="15545"/>
                  <a:pt x="8689" y="15545"/>
                </a:cubicBezTo>
                <a:cubicBezTo>
                  <a:pt x="6492" y="16539"/>
                  <a:pt x="6492" y="16539"/>
                  <a:pt x="6492" y="16539"/>
                </a:cubicBezTo>
                <a:cubicBezTo>
                  <a:pt x="6401" y="16629"/>
                  <a:pt x="6218" y="16539"/>
                  <a:pt x="6126" y="16449"/>
                </a:cubicBezTo>
                <a:cubicBezTo>
                  <a:pt x="6126" y="20515"/>
                  <a:pt x="6126" y="20515"/>
                  <a:pt x="6126" y="20515"/>
                </a:cubicBezTo>
                <a:close/>
                <a:moveTo>
                  <a:pt x="8689" y="8495"/>
                </a:moveTo>
                <a:cubicBezTo>
                  <a:pt x="8689" y="10032"/>
                  <a:pt x="8689" y="10032"/>
                  <a:pt x="8689" y="10032"/>
                </a:cubicBezTo>
                <a:cubicBezTo>
                  <a:pt x="8506" y="10032"/>
                  <a:pt x="8506" y="10032"/>
                  <a:pt x="8506" y="10032"/>
                </a:cubicBezTo>
                <a:cubicBezTo>
                  <a:pt x="8323" y="10122"/>
                  <a:pt x="8231" y="10393"/>
                  <a:pt x="8323" y="10574"/>
                </a:cubicBezTo>
                <a:cubicBezTo>
                  <a:pt x="8689" y="11207"/>
                  <a:pt x="8689" y="11207"/>
                  <a:pt x="8689" y="11207"/>
                </a:cubicBezTo>
                <a:cubicBezTo>
                  <a:pt x="8689" y="13556"/>
                  <a:pt x="8689" y="13556"/>
                  <a:pt x="8689" y="13556"/>
                </a:cubicBezTo>
                <a:cubicBezTo>
                  <a:pt x="8506" y="13466"/>
                  <a:pt x="8414" y="13376"/>
                  <a:pt x="8231" y="13466"/>
                </a:cubicBezTo>
                <a:cubicBezTo>
                  <a:pt x="6126" y="14460"/>
                  <a:pt x="6126" y="14460"/>
                  <a:pt x="6126" y="14460"/>
                </a:cubicBezTo>
                <a:cubicBezTo>
                  <a:pt x="6126" y="13466"/>
                  <a:pt x="6126" y="13466"/>
                  <a:pt x="6126" y="13466"/>
                </a:cubicBezTo>
                <a:cubicBezTo>
                  <a:pt x="7865" y="12653"/>
                  <a:pt x="7865" y="12653"/>
                  <a:pt x="7865" y="12653"/>
                </a:cubicBezTo>
                <a:cubicBezTo>
                  <a:pt x="8048" y="12562"/>
                  <a:pt x="8140" y="12291"/>
                  <a:pt x="8048" y="12110"/>
                </a:cubicBezTo>
                <a:cubicBezTo>
                  <a:pt x="8048" y="12110"/>
                  <a:pt x="8048" y="12110"/>
                  <a:pt x="8048" y="12110"/>
                </a:cubicBezTo>
                <a:cubicBezTo>
                  <a:pt x="7499" y="11026"/>
                  <a:pt x="7499" y="11026"/>
                  <a:pt x="7499" y="11026"/>
                </a:cubicBezTo>
                <a:cubicBezTo>
                  <a:pt x="7408" y="10755"/>
                  <a:pt x="7133" y="10664"/>
                  <a:pt x="6950" y="10755"/>
                </a:cubicBezTo>
                <a:cubicBezTo>
                  <a:pt x="6126" y="11207"/>
                  <a:pt x="6126" y="11207"/>
                  <a:pt x="6126" y="11207"/>
                </a:cubicBezTo>
                <a:cubicBezTo>
                  <a:pt x="6126" y="9670"/>
                  <a:pt x="6126" y="9670"/>
                  <a:pt x="6126" y="9670"/>
                </a:cubicBezTo>
                <a:lnTo>
                  <a:pt x="8689" y="8495"/>
                </a:lnTo>
                <a:close/>
                <a:moveTo>
                  <a:pt x="6126" y="2802"/>
                </a:moveTo>
                <a:cubicBezTo>
                  <a:pt x="1459" y="4971"/>
                  <a:pt x="1459" y="4971"/>
                  <a:pt x="1459" y="4971"/>
                </a:cubicBezTo>
                <a:cubicBezTo>
                  <a:pt x="177" y="5603"/>
                  <a:pt x="-372" y="7049"/>
                  <a:pt x="269" y="8224"/>
                </a:cubicBezTo>
                <a:cubicBezTo>
                  <a:pt x="5852" y="20064"/>
                  <a:pt x="5852" y="20064"/>
                  <a:pt x="5852" y="20064"/>
                </a:cubicBezTo>
                <a:cubicBezTo>
                  <a:pt x="5943" y="20154"/>
                  <a:pt x="6035" y="20335"/>
                  <a:pt x="6126" y="20515"/>
                </a:cubicBezTo>
                <a:cubicBezTo>
                  <a:pt x="6126" y="16449"/>
                  <a:pt x="6126" y="16449"/>
                  <a:pt x="6126" y="16449"/>
                </a:cubicBezTo>
                <a:cubicBezTo>
                  <a:pt x="6126" y="16449"/>
                  <a:pt x="6035" y="16358"/>
                  <a:pt x="6035" y="16358"/>
                </a:cubicBezTo>
                <a:cubicBezTo>
                  <a:pt x="5486" y="15183"/>
                  <a:pt x="5486" y="15183"/>
                  <a:pt x="5486" y="15183"/>
                </a:cubicBezTo>
                <a:cubicBezTo>
                  <a:pt x="5394" y="15003"/>
                  <a:pt x="5486" y="14731"/>
                  <a:pt x="5669" y="14641"/>
                </a:cubicBezTo>
                <a:cubicBezTo>
                  <a:pt x="6126" y="14460"/>
                  <a:pt x="6126" y="14460"/>
                  <a:pt x="6126" y="14460"/>
                </a:cubicBezTo>
                <a:cubicBezTo>
                  <a:pt x="6126" y="13466"/>
                  <a:pt x="6126" y="13466"/>
                  <a:pt x="6126" y="13466"/>
                </a:cubicBezTo>
                <a:cubicBezTo>
                  <a:pt x="5303" y="13828"/>
                  <a:pt x="5303" y="13828"/>
                  <a:pt x="5303" y="13828"/>
                </a:cubicBezTo>
                <a:cubicBezTo>
                  <a:pt x="5120" y="13918"/>
                  <a:pt x="4845" y="13828"/>
                  <a:pt x="4753" y="13647"/>
                </a:cubicBezTo>
                <a:cubicBezTo>
                  <a:pt x="4204" y="12472"/>
                  <a:pt x="4204" y="12472"/>
                  <a:pt x="4204" y="12472"/>
                </a:cubicBezTo>
                <a:cubicBezTo>
                  <a:pt x="4113" y="12291"/>
                  <a:pt x="4204" y="12110"/>
                  <a:pt x="4387" y="12020"/>
                </a:cubicBezTo>
                <a:cubicBezTo>
                  <a:pt x="6126" y="11207"/>
                  <a:pt x="6126" y="11207"/>
                  <a:pt x="6126" y="11207"/>
                </a:cubicBezTo>
                <a:cubicBezTo>
                  <a:pt x="6126" y="9670"/>
                  <a:pt x="6126" y="9670"/>
                  <a:pt x="6126" y="9670"/>
                </a:cubicBezTo>
                <a:cubicBezTo>
                  <a:pt x="4479" y="10393"/>
                  <a:pt x="4479" y="10393"/>
                  <a:pt x="4479" y="10393"/>
                </a:cubicBezTo>
                <a:cubicBezTo>
                  <a:pt x="3838" y="10664"/>
                  <a:pt x="3106" y="10484"/>
                  <a:pt x="2831" y="9851"/>
                </a:cubicBezTo>
                <a:cubicBezTo>
                  <a:pt x="2008" y="8044"/>
                  <a:pt x="2008" y="8044"/>
                  <a:pt x="2008" y="8044"/>
                </a:cubicBezTo>
                <a:cubicBezTo>
                  <a:pt x="1733" y="7501"/>
                  <a:pt x="2008" y="6778"/>
                  <a:pt x="2648" y="6507"/>
                </a:cubicBezTo>
                <a:cubicBezTo>
                  <a:pt x="6126" y="4880"/>
                  <a:pt x="6126" y="4880"/>
                  <a:pt x="6126" y="4880"/>
                </a:cubicBezTo>
                <a:lnTo>
                  <a:pt x="6126" y="2802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4" name="Rectangle 59"/>
          <p:cNvSpPr/>
          <p:nvPr/>
        </p:nvSpPr>
        <p:spPr>
          <a:xfrm>
            <a:off x="3008391" y="2248892"/>
            <a:ext cx="470359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5" name="Rectangle 60"/>
          <p:cNvSpPr/>
          <p:nvPr/>
        </p:nvSpPr>
        <p:spPr>
          <a:xfrm>
            <a:off x="3027444" y="2201279"/>
            <a:ext cx="432255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6" name="Rectangle 61"/>
          <p:cNvSpPr/>
          <p:nvPr/>
        </p:nvSpPr>
        <p:spPr>
          <a:xfrm>
            <a:off x="3197725" y="2152473"/>
            <a:ext cx="91691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7" name="Rectangle 62"/>
          <p:cNvSpPr/>
          <p:nvPr/>
        </p:nvSpPr>
        <p:spPr>
          <a:xfrm>
            <a:off x="3214397" y="1977492"/>
            <a:ext cx="58350" cy="19045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8" name="Rectangle 63"/>
          <p:cNvSpPr/>
          <p:nvPr/>
        </p:nvSpPr>
        <p:spPr>
          <a:xfrm>
            <a:off x="3197725" y="1967969"/>
            <a:ext cx="91691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89" name="Rectangle 64"/>
          <p:cNvSpPr/>
          <p:nvPr/>
        </p:nvSpPr>
        <p:spPr>
          <a:xfrm>
            <a:off x="3337047" y="2152473"/>
            <a:ext cx="89310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0" name="Rectangle 65"/>
          <p:cNvSpPr/>
          <p:nvPr/>
        </p:nvSpPr>
        <p:spPr>
          <a:xfrm>
            <a:off x="3352527" y="1977492"/>
            <a:ext cx="57158" cy="19045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1" name="Rectangle 66"/>
          <p:cNvSpPr/>
          <p:nvPr/>
        </p:nvSpPr>
        <p:spPr>
          <a:xfrm>
            <a:off x="3337047" y="1967969"/>
            <a:ext cx="89310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2" name="Rectangle 67"/>
          <p:cNvSpPr/>
          <p:nvPr/>
        </p:nvSpPr>
        <p:spPr>
          <a:xfrm>
            <a:off x="3060786" y="2152473"/>
            <a:ext cx="91691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3" name="Rectangle 68"/>
          <p:cNvSpPr/>
          <p:nvPr/>
        </p:nvSpPr>
        <p:spPr>
          <a:xfrm>
            <a:off x="3076267" y="1977492"/>
            <a:ext cx="59540" cy="19045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4" name="Rectangle 69"/>
          <p:cNvSpPr/>
          <p:nvPr/>
        </p:nvSpPr>
        <p:spPr>
          <a:xfrm>
            <a:off x="3060786" y="1967969"/>
            <a:ext cx="91691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5" name="Rectangle 70"/>
          <p:cNvSpPr/>
          <p:nvPr/>
        </p:nvSpPr>
        <p:spPr>
          <a:xfrm>
            <a:off x="3027444" y="1915593"/>
            <a:ext cx="432255" cy="238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6" name="Freeform 71"/>
          <p:cNvSpPr/>
          <p:nvPr/>
        </p:nvSpPr>
        <p:spPr>
          <a:xfrm>
            <a:off x="3027444" y="1777513"/>
            <a:ext cx="432255" cy="13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770" y="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7" name="Freeform 72"/>
          <p:cNvSpPr/>
          <p:nvPr/>
        </p:nvSpPr>
        <p:spPr>
          <a:xfrm>
            <a:off x="1839044" y="1902499"/>
            <a:ext cx="600154" cy="391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6" y="2430"/>
                </a:moveTo>
                <a:cubicBezTo>
                  <a:pt x="21600" y="10800"/>
                  <a:pt x="21600" y="10800"/>
                  <a:pt x="21600" y="10800"/>
                </a:cubicBezTo>
                <a:cubicBezTo>
                  <a:pt x="4826" y="19170"/>
                  <a:pt x="4826" y="19170"/>
                  <a:pt x="4826" y="19170"/>
                </a:cubicBezTo>
                <a:cubicBezTo>
                  <a:pt x="4826" y="15930"/>
                  <a:pt x="4826" y="15930"/>
                  <a:pt x="4826" y="15930"/>
                </a:cubicBezTo>
                <a:cubicBezTo>
                  <a:pt x="6298" y="15930"/>
                  <a:pt x="7475" y="14580"/>
                  <a:pt x="7475" y="12870"/>
                </a:cubicBezTo>
                <a:cubicBezTo>
                  <a:pt x="7475" y="7830"/>
                  <a:pt x="7475" y="7830"/>
                  <a:pt x="7475" y="7830"/>
                </a:cubicBezTo>
                <a:cubicBezTo>
                  <a:pt x="8122" y="7830"/>
                  <a:pt x="8122" y="7830"/>
                  <a:pt x="8122" y="7830"/>
                </a:cubicBezTo>
                <a:cubicBezTo>
                  <a:pt x="8122" y="5760"/>
                  <a:pt x="8122" y="5760"/>
                  <a:pt x="8122" y="5760"/>
                </a:cubicBezTo>
                <a:cubicBezTo>
                  <a:pt x="7475" y="5760"/>
                  <a:pt x="7475" y="5760"/>
                  <a:pt x="7475" y="5760"/>
                </a:cubicBezTo>
                <a:cubicBezTo>
                  <a:pt x="6003" y="5760"/>
                  <a:pt x="6003" y="5760"/>
                  <a:pt x="6003" y="5760"/>
                </a:cubicBezTo>
                <a:cubicBezTo>
                  <a:pt x="5356" y="5760"/>
                  <a:pt x="5356" y="5760"/>
                  <a:pt x="5356" y="5760"/>
                </a:cubicBezTo>
                <a:cubicBezTo>
                  <a:pt x="5356" y="7830"/>
                  <a:pt x="5356" y="7830"/>
                  <a:pt x="5356" y="7830"/>
                </a:cubicBezTo>
                <a:cubicBezTo>
                  <a:pt x="6003" y="7830"/>
                  <a:pt x="6003" y="7830"/>
                  <a:pt x="6003" y="7830"/>
                </a:cubicBezTo>
                <a:cubicBezTo>
                  <a:pt x="6003" y="12870"/>
                  <a:pt x="6003" y="12870"/>
                  <a:pt x="6003" y="12870"/>
                </a:cubicBezTo>
                <a:cubicBezTo>
                  <a:pt x="6003" y="13500"/>
                  <a:pt x="5474" y="14040"/>
                  <a:pt x="4826" y="14040"/>
                </a:cubicBezTo>
                <a:lnTo>
                  <a:pt x="4826" y="2430"/>
                </a:lnTo>
                <a:close/>
                <a:moveTo>
                  <a:pt x="0" y="0"/>
                </a:moveTo>
                <a:cubicBezTo>
                  <a:pt x="4826" y="2430"/>
                  <a:pt x="4826" y="2430"/>
                  <a:pt x="4826" y="2430"/>
                </a:cubicBezTo>
                <a:cubicBezTo>
                  <a:pt x="4826" y="14040"/>
                  <a:pt x="4826" y="14040"/>
                  <a:pt x="4826" y="14040"/>
                </a:cubicBezTo>
                <a:cubicBezTo>
                  <a:pt x="4826" y="14040"/>
                  <a:pt x="4826" y="14040"/>
                  <a:pt x="4826" y="14040"/>
                </a:cubicBezTo>
                <a:cubicBezTo>
                  <a:pt x="4179" y="14040"/>
                  <a:pt x="3649" y="13500"/>
                  <a:pt x="3649" y="12870"/>
                </a:cubicBezTo>
                <a:cubicBezTo>
                  <a:pt x="3649" y="7830"/>
                  <a:pt x="3649" y="7830"/>
                  <a:pt x="3649" y="7830"/>
                </a:cubicBezTo>
                <a:cubicBezTo>
                  <a:pt x="4296" y="7830"/>
                  <a:pt x="4296" y="7830"/>
                  <a:pt x="4296" y="7830"/>
                </a:cubicBezTo>
                <a:cubicBezTo>
                  <a:pt x="4296" y="5760"/>
                  <a:pt x="4296" y="5760"/>
                  <a:pt x="4296" y="5760"/>
                </a:cubicBezTo>
                <a:cubicBezTo>
                  <a:pt x="3649" y="5760"/>
                  <a:pt x="3649" y="5760"/>
                  <a:pt x="3649" y="5760"/>
                </a:cubicBezTo>
                <a:cubicBezTo>
                  <a:pt x="2178" y="5760"/>
                  <a:pt x="2178" y="5760"/>
                  <a:pt x="2178" y="5760"/>
                </a:cubicBezTo>
                <a:cubicBezTo>
                  <a:pt x="1530" y="5760"/>
                  <a:pt x="1530" y="5760"/>
                  <a:pt x="1530" y="5760"/>
                </a:cubicBezTo>
                <a:cubicBezTo>
                  <a:pt x="1530" y="7830"/>
                  <a:pt x="1530" y="7830"/>
                  <a:pt x="1530" y="7830"/>
                </a:cubicBezTo>
                <a:cubicBezTo>
                  <a:pt x="2178" y="7830"/>
                  <a:pt x="2178" y="7830"/>
                  <a:pt x="2178" y="7830"/>
                </a:cubicBezTo>
                <a:cubicBezTo>
                  <a:pt x="2178" y="12870"/>
                  <a:pt x="2178" y="12870"/>
                  <a:pt x="2178" y="12870"/>
                </a:cubicBezTo>
                <a:cubicBezTo>
                  <a:pt x="2178" y="14580"/>
                  <a:pt x="3355" y="15930"/>
                  <a:pt x="4826" y="15930"/>
                </a:cubicBezTo>
                <a:cubicBezTo>
                  <a:pt x="4826" y="15930"/>
                  <a:pt x="4826" y="15930"/>
                  <a:pt x="4826" y="15930"/>
                </a:cubicBezTo>
                <a:cubicBezTo>
                  <a:pt x="4826" y="19170"/>
                  <a:pt x="4826" y="19170"/>
                  <a:pt x="4826" y="1917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8" name="Freeform 73"/>
          <p:cNvSpPr/>
          <p:nvPr/>
        </p:nvSpPr>
        <p:spPr>
          <a:xfrm>
            <a:off x="3163193" y="2333539"/>
            <a:ext cx="140513" cy="243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4" extrusionOk="0">
                <a:moveTo>
                  <a:pt x="9293" y="18316"/>
                </a:moveTo>
                <a:cubicBezTo>
                  <a:pt x="9042" y="18172"/>
                  <a:pt x="8791" y="18172"/>
                  <a:pt x="8540" y="18172"/>
                </a:cubicBezTo>
                <a:cubicBezTo>
                  <a:pt x="8540" y="21484"/>
                  <a:pt x="8540" y="21484"/>
                  <a:pt x="8540" y="21484"/>
                </a:cubicBezTo>
                <a:cubicBezTo>
                  <a:pt x="9795" y="21484"/>
                  <a:pt x="11051" y="21052"/>
                  <a:pt x="11302" y="20332"/>
                </a:cubicBezTo>
                <a:cubicBezTo>
                  <a:pt x="11805" y="19468"/>
                  <a:pt x="10800" y="18460"/>
                  <a:pt x="9293" y="18316"/>
                </a:cubicBezTo>
                <a:close/>
                <a:moveTo>
                  <a:pt x="8540" y="16876"/>
                </a:moveTo>
                <a:cubicBezTo>
                  <a:pt x="8540" y="7228"/>
                  <a:pt x="8540" y="7228"/>
                  <a:pt x="8540" y="7228"/>
                </a:cubicBezTo>
                <a:cubicBezTo>
                  <a:pt x="9795" y="6796"/>
                  <a:pt x="11302" y="6508"/>
                  <a:pt x="12809" y="6508"/>
                </a:cubicBezTo>
                <a:cubicBezTo>
                  <a:pt x="15321" y="1036"/>
                  <a:pt x="15321" y="1036"/>
                  <a:pt x="15321" y="1036"/>
                </a:cubicBezTo>
                <a:cubicBezTo>
                  <a:pt x="15572" y="316"/>
                  <a:pt x="16828" y="-116"/>
                  <a:pt x="18084" y="28"/>
                </a:cubicBezTo>
                <a:cubicBezTo>
                  <a:pt x="19340" y="172"/>
                  <a:pt x="20093" y="892"/>
                  <a:pt x="19591" y="1612"/>
                </a:cubicBezTo>
                <a:cubicBezTo>
                  <a:pt x="17330" y="7228"/>
                  <a:pt x="17330" y="7228"/>
                  <a:pt x="17330" y="7228"/>
                </a:cubicBezTo>
                <a:cubicBezTo>
                  <a:pt x="19842" y="8092"/>
                  <a:pt x="21600" y="9676"/>
                  <a:pt x="20595" y="11980"/>
                </a:cubicBezTo>
                <a:cubicBezTo>
                  <a:pt x="20595" y="11980"/>
                  <a:pt x="19842" y="13852"/>
                  <a:pt x="19340" y="14716"/>
                </a:cubicBezTo>
                <a:cubicBezTo>
                  <a:pt x="19340" y="14716"/>
                  <a:pt x="19340" y="14716"/>
                  <a:pt x="19340" y="14716"/>
                </a:cubicBezTo>
                <a:cubicBezTo>
                  <a:pt x="18837" y="16012"/>
                  <a:pt x="21600" y="16732"/>
                  <a:pt x="21600" y="16732"/>
                </a:cubicBezTo>
                <a:cubicBezTo>
                  <a:pt x="20847" y="18604"/>
                  <a:pt x="20847" y="18604"/>
                  <a:pt x="20847" y="18604"/>
                </a:cubicBezTo>
                <a:lnTo>
                  <a:pt x="8540" y="16876"/>
                </a:lnTo>
                <a:close/>
                <a:moveTo>
                  <a:pt x="8540" y="18172"/>
                </a:moveTo>
                <a:cubicBezTo>
                  <a:pt x="7284" y="18172"/>
                  <a:pt x="6028" y="18748"/>
                  <a:pt x="5777" y="19468"/>
                </a:cubicBezTo>
                <a:cubicBezTo>
                  <a:pt x="5274" y="20332"/>
                  <a:pt x="6279" y="21196"/>
                  <a:pt x="7786" y="21484"/>
                </a:cubicBezTo>
                <a:cubicBezTo>
                  <a:pt x="8037" y="21484"/>
                  <a:pt x="8288" y="21484"/>
                  <a:pt x="8540" y="21484"/>
                </a:cubicBezTo>
                <a:cubicBezTo>
                  <a:pt x="8540" y="18172"/>
                  <a:pt x="8540" y="18172"/>
                  <a:pt x="8540" y="18172"/>
                </a:cubicBezTo>
                <a:close/>
                <a:moveTo>
                  <a:pt x="8540" y="7228"/>
                </a:moveTo>
                <a:cubicBezTo>
                  <a:pt x="8540" y="16876"/>
                  <a:pt x="8540" y="16876"/>
                  <a:pt x="8540" y="16876"/>
                </a:cubicBezTo>
                <a:cubicBezTo>
                  <a:pt x="0" y="15580"/>
                  <a:pt x="0" y="15580"/>
                  <a:pt x="0" y="15580"/>
                </a:cubicBezTo>
                <a:cubicBezTo>
                  <a:pt x="753" y="13708"/>
                  <a:pt x="753" y="13708"/>
                  <a:pt x="753" y="13708"/>
                </a:cubicBezTo>
                <a:cubicBezTo>
                  <a:pt x="753" y="13708"/>
                  <a:pt x="4019" y="13852"/>
                  <a:pt x="4521" y="12556"/>
                </a:cubicBezTo>
                <a:cubicBezTo>
                  <a:pt x="5023" y="11404"/>
                  <a:pt x="5777" y="9820"/>
                  <a:pt x="5777" y="9820"/>
                </a:cubicBezTo>
                <a:cubicBezTo>
                  <a:pt x="6279" y="8668"/>
                  <a:pt x="7284" y="7804"/>
                  <a:pt x="8540" y="7228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599" name="Freeform 74"/>
          <p:cNvSpPr/>
          <p:nvPr/>
        </p:nvSpPr>
        <p:spPr>
          <a:xfrm>
            <a:off x="1936688" y="1491831"/>
            <a:ext cx="282216" cy="34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5" y="0"/>
                </a:moveTo>
                <a:cubicBezTo>
                  <a:pt x="21600" y="0"/>
                  <a:pt x="21600" y="0"/>
                  <a:pt x="21600" y="0"/>
                </a:cubicBezTo>
                <a:cubicBezTo>
                  <a:pt x="21600" y="921"/>
                  <a:pt x="21600" y="921"/>
                  <a:pt x="21600" y="921"/>
                </a:cubicBezTo>
                <a:cubicBezTo>
                  <a:pt x="15195" y="921"/>
                  <a:pt x="15195" y="921"/>
                  <a:pt x="15195" y="921"/>
                </a:cubicBezTo>
                <a:cubicBezTo>
                  <a:pt x="15195" y="0"/>
                  <a:pt x="15195" y="0"/>
                  <a:pt x="15195" y="0"/>
                </a:cubicBezTo>
                <a:close/>
                <a:moveTo>
                  <a:pt x="15195" y="3788"/>
                </a:moveTo>
                <a:cubicBezTo>
                  <a:pt x="21600" y="3788"/>
                  <a:pt x="21600" y="3788"/>
                  <a:pt x="21600" y="3788"/>
                </a:cubicBezTo>
                <a:cubicBezTo>
                  <a:pt x="21600" y="18734"/>
                  <a:pt x="21600" y="18734"/>
                  <a:pt x="21600" y="18734"/>
                </a:cubicBezTo>
                <a:cubicBezTo>
                  <a:pt x="21600" y="20269"/>
                  <a:pt x="19967" y="21600"/>
                  <a:pt x="17958" y="21600"/>
                </a:cubicBezTo>
                <a:cubicBezTo>
                  <a:pt x="15195" y="21600"/>
                  <a:pt x="15195" y="21600"/>
                  <a:pt x="15195" y="21600"/>
                </a:cubicBezTo>
                <a:cubicBezTo>
                  <a:pt x="15195" y="16993"/>
                  <a:pt x="15195" y="16993"/>
                  <a:pt x="15195" y="16993"/>
                </a:cubicBezTo>
                <a:cubicBezTo>
                  <a:pt x="15321" y="16993"/>
                  <a:pt x="15447" y="16993"/>
                  <a:pt x="15572" y="16891"/>
                </a:cubicBezTo>
                <a:cubicBezTo>
                  <a:pt x="16326" y="16686"/>
                  <a:pt x="16828" y="16277"/>
                  <a:pt x="17330" y="15663"/>
                </a:cubicBezTo>
                <a:cubicBezTo>
                  <a:pt x="17833" y="14844"/>
                  <a:pt x="18209" y="14025"/>
                  <a:pt x="18209" y="13103"/>
                </a:cubicBezTo>
                <a:cubicBezTo>
                  <a:pt x="18209" y="11773"/>
                  <a:pt x="17581" y="11056"/>
                  <a:pt x="16451" y="11056"/>
                </a:cubicBezTo>
                <a:cubicBezTo>
                  <a:pt x="16074" y="11056"/>
                  <a:pt x="15698" y="11158"/>
                  <a:pt x="15195" y="11363"/>
                </a:cubicBezTo>
                <a:cubicBezTo>
                  <a:pt x="15949" y="8701"/>
                  <a:pt x="15949" y="8701"/>
                  <a:pt x="15949" y="8701"/>
                </a:cubicBezTo>
                <a:cubicBezTo>
                  <a:pt x="15195" y="8804"/>
                  <a:pt x="15195" y="8804"/>
                  <a:pt x="15195" y="8804"/>
                </a:cubicBezTo>
                <a:cubicBezTo>
                  <a:pt x="15195" y="3788"/>
                  <a:pt x="15195" y="3788"/>
                  <a:pt x="15195" y="3788"/>
                </a:cubicBezTo>
                <a:close/>
                <a:moveTo>
                  <a:pt x="15195" y="15970"/>
                </a:moveTo>
                <a:cubicBezTo>
                  <a:pt x="15447" y="15867"/>
                  <a:pt x="15823" y="15560"/>
                  <a:pt x="16200" y="14946"/>
                </a:cubicBezTo>
                <a:cubicBezTo>
                  <a:pt x="16451" y="14332"/>
                  <a:pt x="16702" y="13718"/>
                  <a:pt x="16702" y="13206"/>
                </a:cubicBezTo>
                <a:cubicBezTo>
                  <a:pt x="16702" y="12591"/>
                  <a:pt x="16577" y="12182"/>
                  <a:pt x="16200" y="11977"/>
                </a:cubicBezTo>
                <a:cubicBezTo>
                  <a:pt x="16200" y="11977"/>
                  <a:pt x="16074" y="11875"/>
                  <a:pt x="15949" y="11875"/>
                </a:cubicBezTo>
                <a:cubicBezTo>
                  <a:pt x="15823" y="11875"/>
                  <a:pt x="15572" y="11977"/>
                  <a:pt x="15447" y="11977"/>
                </a:cubicBezTo>
                <a:cubicBezTo>
                  <a:pt x="15321" y="11977"/>
                  <a:pt x="15195" y="11977"/>
                  <a:pt x="15195" y="12080"/>
                </a:cubicBezTo>
                <a:lnTo>
                  <a:pt x="15195" y="15970"/>
                </a:lnTo>
                <a:close/>
                <a:moveTo>
                  <a:pt x="12307" y="0"/>
                </a:moveTo>
                <a:cubicBezTo>
                  <a:pt x="15195" y="0"/>
                  <a:pt x="15195" y="0"/>
                  <a:pt x="15195" y="0"/>
                </a:cubicBezTo>
                <a:cubicBezTo>
                  <a:pt x="15195" y="921"/>
                  <a:pt x="15195" y="921"/>
                  <a:pt x="15195" y="921"/>
                </a:cubicBezTo>
                <a:cubicBezTo>
                  <a:pt x="12307" y="921"/>
                  <a:pt x="12307" y="921"/>
                  <a:pt x="12307" y="921"/>
                </a:cubicBezTo>
                <a:cubicBezTo>
                  <a:pt x="12307" y="0"/>
                  <a:pt x="12307" y="0"/>
                  <a:pt x="12307" y="0"/>
                </a:cubicBezTo>
                <a:close/>
                <a:moveTo>
                  <a:pt x="12307" y="3788"/>
                </a:moveTo>
                <a:cubicBezTo>
                  <a:pt x="15195" y="3788"/>
                  <a:pt x="15195" y="3788"/>
                  <a:pt x="15195" y="3788"/>
                </a:cubicBezTo>
                <a:cubicBezTo>
                  <a:pt x="15195" y="8804"/>
                  <a:pt x="15195" y="8804"/>
                  <a:pt x="15195" y="8804"/>
                </a:cubicBezTo>
                <a:cubicBezTo>
                  <a:pt x="13814" y="9009"/>
                  <a:pt x="13814" y="9009"/>
                  <a:pt x="13814" y="9009"/>
                </a:cubicBezTo>
                <a:cubicBezTo>
                  <a:pt x="12307" y="14434"/>
                  <a:pt x="12307" y="14434"/>
                  <a:pt x="12307" y="14434"/>
                </a:cubicBezTo>
                <a:cubicBezTo>
                  <a:pt x="12307" y="9213"/>
                  <a:pt x="12307" y="9213"/>
                  <a:pt x="12307" y="9213"/>
                </a:cubicBezTo>
                <a:cubicBezTo>
                  <a:pt x="12558" y="8292"/>
                  <a:pt x="12558" y="8292"/>
                  <a:pt x="12558" y="8292"/>
                </a:cubicBezTo>
                <a:cubicBezTo>
                  <a:pt x="12558" y="8292"/>
                  <a:pt x="12433" y="8292"/>
                  <a:pt x="12307" y="8190"/>
                </a:cubicBezTo>
                <a:cubicBezTo>
                  <a:pt x="12307" y="3788"/>
                  <a:pt x="12307" y="3788"/>
                  <a:pt x="12307" y="3788"/>
                </a:cubicBezTo>
                <a:close/>
                <a:moveTo>
                  <a:pt x="15195" y="21600"/>
                </a:moveTo>
                <a:cubicBezTo>
                  <a:pt x="12307" y="21600"/>
                  <a:pt x="12307" y="21600"/>
                  <a:pt x="12307" y="21600"/>
                </a:cubicBezTo>
                <a:cubicBezTo>
                  <a:pt x="12307" y="16379"/>
                  <a:pt x="12307" y="16379"/>
                  <a:pt x="12307" y="16379"/>
                </a:cubicBezTo>
                <a:cubicBezTo>
                  <a:pt x="12433" y="16482"/>
                  <a:pt x="12558" y="16584"/>
                  <a:pt x="12684" y="16686"/>
                </a:cubicBezTo>
                <a:cubicBezTo>
                  <a:pt x="12935" y="16993"/>
                  <a:pt x="13437" y="17096"/>
                  <a:pt x="14065" y="17096"/>
                </a:cubicBezTo>
                <a:cubicBezTo>
                  <a:pt x="14442" y="17096"/>
                  <a:pt x="14819" y="17096"/>
                  <a:pt x="15195" y="16993"/>
                </a:cubicBezTo>
                <a:cubicBezTo>
                  <a:pt x="15195" y="21600"/>
                  <a:pt x="15195" y="21600"/>
                  <a:pt x="15195" y="21600"/>
                </a:cubicBezTo>
                <a:close/>
                <a:moveTo>
                  <a:pt x="15195" y="12080"/>
                </a:moveTo>
                <a:cubicBezTo>
                  <a:pt x="15070" y="12080"/>
                  <a:pt x="15070" y="12080"/>
                  <a:pt x="15070" y="12182"/>
                </a:cubicBezTo>
                <a:cubicBezTo>
                  <a:pt x="14191" y="15151"/>
                  <a:pt x="14191" y="15151"/>
                  <a:pt x="14191" y="15151"/>
                </a:cubicBezTo>
                <a:cubicBezTo>
                  <a:pt x="14191" y="15253"/>
                  <a:pt x="14191" y="15355"/>
                  <a:pt x="14191" y="15458"/>
                </a:cubicBezTo>
                <a:cubicBezTo>
                  <a:pt x="14191" y="15765"/>
                  <a:pt x="14442" y="15970"/>
                  <a:pt x="14944" y="15970"/>
                </a:cubicBezTo>
                <a:cubicBezTo>
                  <a:pt x="15070" y="15970"/>
                  <a:pt x="15070" y="15970"/>
                  <a:pt x="15195" y="15970"/>
                </a:cubicBezTo>
                <a:lnTo>
                  <a:pt x="15195" y="12080"/>
                </a:lnTo>
                <a:close/>
                <a:moveTo>
                  <a:pt x="8916" y="0"/>
                </a:moveTo>
                <a:cubicBezTo>
                  <a:pt x="12307" y="0"/>
                  <a:pt x="12307" y="0"/>
                  <a:pt x="12307" y="0"/>
                </a:cubicBezTo>
                <a:cubicBezTo>
                  <a:pt x="12307" y="921"/>
                  <a:pt x="12307" y="921"/>
                  <a:pt x="12307" y="921"/>
                </a:cubicBezTo>
                <a:cubicBezTo>
                  <a:pt x="8916" y="921"/>
                  <a:pt x="8916" y="921"/>
                  <a:pt x="8916" y="921"/>
                </a:cubicBezTo>
                <a:cubicBezTo>
                  <a:pt x="8916" y="0"/>
                  <a:pt x="8916" y="0"/>
                  <a:pt x="8916" y="0"/>
                </a:cubicBezTo>
                <a:close/>
                <a:moveTo>
                  <a:pt x="8916" y="3788"/>
                </a:moveTo>
                <a:cubicBezTo>
                  <a:pt x="12307" y="3788"/>
                  <a:pt x="12307" y="3788"/>
                  <a:pt x="12307" y="3788"/>
                </a:cubicBezTo>
                <a:cubicBezTo>
                  <a:pt x="12307" y="8190"/>
                  <a:pt x="12307" y="8190"/>
                  <a:pt x="12307" y="8190"/>
                </a:cubicBezTo>
                <a:cubicBezTo>
                  <a:pt x="12056" y="8190"/>
                  <a:pt x="11805" y="8190"/>
                  <a:pt x="11428" y="8190"/>
                </a:cubicBezTo>
                <a:cubicBezTo>
                  <a:pt x="10674" y="8190"/>
                  <a:pt x="9795" y="8497"/>
                  <a:pt x="8916" y="9009"/>
                </a:cubicBezTo>
                <a:cubicBezTo>
                  <a:pt x="8916" y="3788"/>
                  <a:pt x="8916" y="3788"/>
                  <a:pt x="8916" y="3788"/>
                </a:cubicBezTo>
                <a:close/>
                <a:moveTo>
                  <a:pt x="12307" y="21600"/>
                </a:moveTo>
                <a:cubicBezTo>
                  <a:pt x="8916" y="21600"/>
                  <a:pt x="8916" y="21600"/>
                  <a:pt x="8916" y="21600"/>
                </a:cubicBezTo>
                <a:cubicBezTo>
                  <a:pt x="8916" y="16993"/>
                  <a:pt x="8916" y="16993"/>
                  <a:pt x="8916" y="16993"/>
                </a:cubicBezTo>
                <a:cubicBezTo>
                  <a:pt x="10298" y="16993"/>
                  <a:pt x="10298" y="16993"/>
                  <a:pt x="10298" y="16993"/>
                </a:cubicBezTo>
                <a:cubicBezTo>
                  <a:pt x="12307" y="9213"/>
                  <a:pt x="12307" y="9213"/>
                  <a:pt x="12307" y="9213"/>
                </a:cubicBezTo>
                <a:cubicBezTo>
                  <a:pt x="12307" y="14434"/>
                  <a:pt x="12307" y="14434"/>
                  <a:pt x="12307" y="14434"/>
                </a:cubicBezTo>
                <a:cubicBezTo>
                  <a:pt x="12181" y="14946"/>
                  <a:pt x="12181" y="14946"/>
                  <a:pt x="12181" y="14946"/>
                </a:cubicBezTo>
                <a:cubicBezTo>
                  <a:pt x="12181" y="15151"/>
                  <a:pt x="12181" y="15355"/>
                  <a:pt x="12181" y="15560"/>
                </a:cubicBezTo>
                <a:cubicBezTo>
                  <a:pt x="12181" y="15867"/>
                  <a:pt x="12181" y="16174"/>
                  <a:pt x="12307" y="16379"/>
                </a:cubicBezTo>
                <a:cubicBezTo>
                  <a:pt x="12307" y="21600"/>
                  <a:pt x="12307" y="21600"/>
                  <a:pt x="12307" y="21600"/>
                </a:cubicBezTo>
                <a:close/>
                <a:moveTo>
                  <a:pt x="8916" y="14025"/>
                </a:moveTo>
                <a:cubicBezTo>
                  <a:pt x="9293" y="12694"/>
                  <a:pt x="9293" y="12694"/>
                  <a:pt x="9293" y="12694"/>
                </a:cubicBezTo>
                <a:cubicBezTo>
                  <a:pt x="9167" y="12694"/>
                  <a:pt x="9042" y="12694"/>
                  <a:pt x="8916" y="12591"/>
                </a:cubicBezTo>
                <a:cubicBezTo>
                  <a:pt x="8916" y="14025"/>
                  <a:pt x="8916" y="14025"/>
                  <a:pt x="8916" y="14025"/>
                </a:cubicBezTo>
                <a:close/>
                <a:moveTo>
                  <a:pt x="8916" y="12080"/>
                </a:moveTo>
                <a:cubicBezTo>
                  <a:pt x="9167" y="12080"/>
                  <a:pt x="9293" y="12182"/>
                  <a:pt x="9419" y="12182"/>
                </a:cubicBezTo>
                <a:cubicBezTo>
                  <a:pt x="10298" y="9009"/>
                  <a:pt x="10298" y="9009"/>
                  <a:pt x="10298" y="9009"/>
                </a:cubicBezTo>
                <a:cubicBezTo>
                  <a:pt x="9921" y="9213"/>
                  <a:pt x="9419" y="9520"/>
                  <a:pt x="8916" y="10032"/>
                </a:cubicBezTo>
                <a:lnTo>
                  <a:pt x="8916" y="12080"/>
                </a:lnTo>
                <a:close/>
                <a:moveTo>
                  <a:pt x="7535" y="0"/>
                </a:moveTo>
                <a:cubicBezTo>
                  <a:pt x="8916" y="0"/>
                  <a:pt x="8916" y="0"/>
                  <a:pt x="8916" y="0"/>
                </a:cubicBezTo>
                <a:cubicBezTo>
                  <a:pt x="8916" y="921"/>
                  <a:pt x="8916" y="921"/>
                  <a:pt x="8916" y="921"/>
                </a:cubicBezTo>
                <a:cubicBezTo>
                  <a:pt x="7535" y="921"/>
                  <a:pt x="7535" y="921"/>
                  <a:pt x="7535" y="921"/>
                </a:cubicBezTo>
                <a:cubicBezTo>
                  <a:pt x="7535" y="0"/>
                  <a:pt x="7535" y="0"/>
                  <a:pt x="7535" y="0"/>
                </a:cubicBezTo>
                <a:close/>
                <a:moveTo>
                  <a:pt x="7535" y="3788"/>
                </a:moveTo>
                <a:cubicBezTo>
                  <a:pt x="8916" y="3788"/>
                  <a:pt x="8916" y="3788"/>
                  <a:pt x="8916" y="3788"/>
                </a:cubicBezTo>
                <a:cubicBezTo>
                  <a:pt x="8916" y="9009"/>
                  <a:pt x="8916" y="9009"/>
                  <a:pt x="8916" y="9009"/>
                </a:cubicBezTo>
                <a:cubicBezTo>
                  <a:pt x="8916" y="9111"/>
                  <a:pt x="8916" y="9111"/>
                  <a:pt x="8916" y="9111"/>
                </a:cubicBezTo>
                <a:cubicBezTo>
                  <a:pt x="8414" y="9418"/>
                  <a:pt x="8037" y="9827"/>
                  <a:pt x="7535" y="10237"/>
                </a:cubicBezTo>
                <a:cubicBezTo>
                  <a:pt x="7535" y="3788"/>
                  <a:pt x="7535" y="3788"/>
                  <a:pt x="7535" y="3788"/>
                </a:cubicBezTo>
                <a:close/>
                <a:moveTo>
                  <a:pt x="8916" y="21600"/>
                </a:moveTo>
                <a:cubicBezTo>
                  <a:pt x="7535" y="21600"/>
                  <a:pt x="7535" y="21600"/>
                  <a:pt x="7535" y="21600"/>
                </a:cubicBezTo>
                <a:cubicBezTo>
                  <a:pt x="7535" y="12284"/>
                  <a:pt x="7535" y="12284"/>
                  <a:pt x="7535" y="12284"/>
                </a:cubicBezTo>
                <a:cubicBezTo>
                  <a:pt x="8037" y="12387"/>
                  <a:pt x="8540" y="12489"/>
                  <a:pt x="8916" y="12591"/>
                </a:cubicBezTo>
                <a:cubicBezTo>
                  <a:pt x="8916" y="14025"/>
                  <a:pt x="8916" y="14025"/>
                  <a:pt x="8916" y="14025"/>
                </a:cubicBezTo>
                <a:cubicBezTo>
                  <a:pt x="8163" y="16993"/>
                  <a:pt x="8163" y="16993"/>
                  <a:pt x="8163" y="16993"/>
                </a:cubicBezTo>
                <a:cubicBezTo>
                  <a:pt x="8916" y="16993"/>
                  <a:pt x="8916" y="16993"/>
                  <a:pt x="8916" y="16993"/>
                </a:cubicBezTo>
                <a:cubicBezTo>
                  <a:pt x="8916" y="21600"/>
                  <a:pt x="8916" y="21600"/>
                  <a:pt x="8916" y="21600"/>
                </a:cubicBezTo>
                <a:close/>
                <a:moveTo>
                  <a:pt x="8916" y="10032"/>
                </a:moveTo>
                <a:cubicBezTo>
                  <a:pt x="8540" y="10442"/>
                  <a:pt x="8163" y="11056"/>
                  <a:pt x="7660" y="11773"/>
                </a:cubicBezTo>
                <a:cubicBezTo>
                  <a:pt x="8163" y="11875"/>
                  <a:pt x="8540" y="11977"/>
                  <a:pt x="8916" y="12080"/>
                </a:cubicBezTo>
                <a:lnTo>
                  <a:pt x="8916" y="10032"/>
                </a:lnTo>
                <a:close/>
                <a:moveTo>
                  <a:pt x="3642" y="0"/>
                </a:moveTo>
                <a:cubicBezTo>
                  <a:pt x="7535" y="0"/>
                  <a:pt x="7535" y="0"/>
                  <a:pt x="7535" y="0"/>
                </a:cubicBezTo>
                <a:cubicBezTo>
                  <a:pt x="7535" y="921"/>
                  <a:pt x="7535" y="921"/>
                  <a:pt x="7535" y="921"/>
                </a:cubicBezTo>
                <a:cubicBezTo>
                  <a:pt x="3265" y="921"/>
                  <a:pt x="3265" y="921"/>
                  <a:pt x="3265" y="921"/>
                </a:cubicBezTo>
                <a:cubicBezTo>
                  <a:pt x="2260" y="921"/>
                  <a:pt x="1507" y="1536"/>
                  <a:pt x="1507" y="2355"/>
                </a:cubicBezTo>
                <a:cubicBezTo>
                  <a:pt x="1507" y="2355"/>
                  <a:pt x="1507" y="2355"/>
                  <a:pt x="1507" y="2355"/>
                </a:cubicBezTo>
                <a:cubicBezTo>
                  <a:pt x="1507" y="3071"/>
                  <a:pt x="2260" y="3788"/>
                  <a:pt x="3265" y="3788"/>
                </a:cubicBezTo>
                <a:cubicBezTo>
                  <a:pt x="7535" y="3788"/>
                  <a:pt x="7535" y="3788"/>
                  <a:pt x="7535" y="3788"/>
                </a:cubicBezTo>
                <a:cubicBezTo>
                  <a:pt x="7535" y="10237"/>
                  <a:pt x="7535" y="10237"/>
                  <a:pt x="7535" y="10237"/>
                </a:cubicBezTo>
                <a:cubicBezTo>
                  <a:pt x="7158" y="10646"/>
                  <a:pt x="6781" y="11158"/>
                  <a:pt x="6405" y="11670"/>
                </a:cubicBezTo>
                <a:cubicBezTo>
                  <a:pt x="6028" y="11670"/>
                  <a:pt x="5777" y="11568"/>
                  <a:pt x="5651" y="11568"/>
                </a:cubicBezTo>
                <a:cubicBezTo>
                  <a:pt x="4772" y="11568"/>
                  <a:pt x="4019" y="11773"/>
                  <a:pt x="3516" y="12080"/>
                </a:cubicBezTo>
                <a:cubicBezTo>
                  <a:pt x="2888" y="12284"/>
                  <a:pt x="2637" y="12694"/>
                  <a:pt x="2637" y="13103"/>
                </a:cubicBezTo>
                <a:cubicBezTo>
                  <a:pt x="2637" y="13308"/>
                  <a:pt x="2763" y="13410"/>
                  <a:pt x="2888" y="13615"/>
                </a:cubicBezTo>
                <a:cubicBezTo>
                  <a:pt x="3014" y="13718"/>
                  <a:pt x="3265" y="13718"/>
                  <a:pt x="3642" y="13718"/>
                </a:cubicBezTo>
                <a:cubicBezTo>
                  <a:pt x="3767" y="13718"/>
                  <a:pt x="3893" y="13718"/>
                  <a:pt x="4144" y="13615"/>
                </a:cubicBezTo>
                <a:cubicBezTo>
                  <a:pt x="4270" y="13513"/>
                  <a:pt x="4395" y="13410"/>
                  <a:pt x="4395" y="13308"/>
                </a:cubicBezTo>
                <a:cubicBezTo>
                  <a:pt x="4395" y="13206"/>
                  <a:pt x="4270" y="13103"/>
                  <a:pt x="4270" y="13001"/>
                </a:cubicBezTo>
                <a:cubicBezTo>
                  <a:pt x="4270" y="13001"/>
                  <a:pt x="4144" y="12899"/>
                  <a:pt x="4144" y="12899"/>
                </a:cubicBezTo>
                <a:cubicBezTo>
                  <a:pt x="4270" y="12694"/>
                  <a:pt x="4395" y="12591"/>
                  <a:pt x="4772" y="12489"/>
                </a:cubicBezTo>
                <a:cubicBezTo>
                  <a:pt x="5023" y="12387"/>
                  <a:pt x="5400" y="12284"/>
                  <a:pt x="5902" y="12284"/>
                </a:cubicBezTo>
                <a:cubicBezTo>
                  <a:pt x="5526" y="12796"/>
                  <a:pt x="5274" y="13206"/>
                  <a:pt x="5023" y="13718"/>
                </a:cubicBezTo>
                <a:cubicBezTo>
                  <a:pt x="4144" y="15151"/>
                  <a:pt x="3767" y="16277"/>
                  <a:pt x="3767" y="17096"/>
                </a:cubicBezTo>
                <a:cubicBezTo>
                  <a:pt x="3767" y="17710"/>
                  <a:pt x="4019" y="18017"/>
                  <a:pt x="4521" y="18222"/>
                </a:cubicBezTo>
                <a:cubicBezTo>
                  <a:pt x="4647" y="18324"/>
                  <a:pt x="5149" y="18427"/>
                  <a:pt x="5651" y="18427"/>
                </a:cubicBezTo>
                <a:cubicBezTo>
                  <a:pt x="5526" y="18222"/>
                  <a:pt x="5526" y="18017"/>
                  <a:pt x="5526" y="17710"/>
                </a:cubicBezTo>
                <a:cubicBezTo>
                  <a:pt x="5526" y="17403"/>
                  <a:pt x="5526" y="17096"/>
                  <a:pt x="5651" y="16686"/>
                </a:cubicBezTo>
                <a:cubicBezTo>
                  <a:pt x="5902" y="15355"/>
                  <a:pt x="6530" y="13922"/>
                  <a:pt x="7409" y="12284"/>
                </a:cubicBezTo>
                <a:cubicBezTo>
                  <a:pt x="7409" y="12284"/>
                  <a:pt x="7535" y="12284"/>
                  <a:pt x="7535" y="12284"/>
                </a:cubicBezTo>
                <a:cubicBezTo>
                  <a:pt x="7535" y="21600"/>
                  <a:pt x="7535" y="21600"/>
                  <a:pt x="7535" y="21600"/>
                </a:cubicBezTo>
                <a:cubicBezTo>
                  <a:pt x="3642" y="21600"/>
                  <a:pt x="3642" y="21600"/>
                  <a:pt x="3642" y="21600"/>
                </a:cubicBezTo>
                <a:cubicBezTo>
                  <a:pt x="1633" y="21600"/>
                  <a:pt x="0" y="20269"/>
                  <a:pt x="0" y="18734"/>
                </a:cubicBezTo>
                <a:cubicBezTo>
                  <a:pt x="0" y="2969"/>
                  <a:pt x="0" y="2969"/>
                  <a:pt x="0" y="2969"/>
                </a:cubicBezTo>
                <a:cubicBezTo>
                  <a:pt x="0" y="1331"/>
                  <a:pt x="1633" y="0"/>
                  <a:pt x="3642" y="0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0" name="Freeform 75"/>
          <p:cNvSpPr/>
          <p:nvPr/>
        </p:nvSpPr>
        <p:spPr>
          <a:xfrm>
            <a:off x="2479685" y="1854885"/>
            <a:ext cx="427491" cy="428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07" y="18137"/>
                </a:moveTo>
                <a:cubicBezTo>
                  <a:pt x="20607" y="12696"/>
                  <a:pt x="20607" y="12696"/>
                  <a:pt x="20607" y="12696"/>
                </a:cubicBezTo>
                <a:cubicBezTo>
                  <a:pt x="20772" y="12944"/>
                  <a:pt x="20855" y="13191"/>
                  <a:pt x="20855" y="13521"/>
                </a:cubicBezTo>
                <a:cubicBezTo>
                  <a:pt x="20855" y="18137"/>
                  <a:pt x="20855" y="18137"/>
                  <a:pt x="20855" y="18137"/>
                </a:cubicBezTo>
                <a:cubicBezTo>
                  <a:pt x="20607" y="18137"/>
                  <a:pt x="20607" y="18137"/>
                  <a:pt x="20607" y="18137"/>
                </a:cubicBezTo>
                <a:close/>
                <a:moveTo>
                  <a:pt x="20607" y="9398"/>
                </a:moveTo>
                <a:cubicBezTo>
                  <a:pt x="20607" y="5771"/>
                  <a:pt x="20607" y="5771"/>
                  <a:pt x="20607" y="5771"/>
                </a:cubicBezTo>
                <a:cubicBezTo>
                  <a:pt x="20690" y="5771"/>
                  <a:pt x="20690" y="5771"/>
                  <a:pt x="20690" y="5689"/>
                </a:cubicBezTo>
                <a:cubicBezTo>
                  <a:pt x="21269" y="5524"/>
                  <a:pt x="21269" y="5524"/>
                  <a:pt x="21269" y="5524"/>
                </a:cubicBezTo>
                <a:cubicBezTo>
                  <a:pt x="21434" y="5441"/>
                  <a:pt x="21600" y="5524"/>
                  <a:pt x="21600" y="5771"/>
                </a:cubicBezTo>
                <a:cubicBezTo>
                  <a:pt x="21600" y="8574"/>
                  <a:pt x="21600" y="8574"/>
                  <a:pt x="21600" y="8574"/>
                </a:cubicBezTo>
                <a:cubicBezTo>
                  <a:pt x="21600" y="8821"/>
                  <a:pt x="21434" y="9069"/>
                  <a:pt x="21269" y="9151"/>
                </a:cubicBezTo>
                <a:cubicBezTo>
                  <a:pt x="20690" y="9316"/>
                  <a:pt x="20690" y="9316"/>
                  <a:pt x="20690" y="9316"/>
                </a:cubicBezTo>
                <a:cubicBezTo>
                  <a:pt x="20690" y="9398"/>
                  <a:pt x="20690" y="9398"/>
                  <a:pt x="20607" y="9398"/>
                </a:cubicBezTo>
                <a:close/>
                <a:moveTo>
                  <a:pt x="20607" y="5771"/>
                </a:moveTo>
                <a:cubicBezTo>
                  <a:pt x="20607" y="9398"/>
                  <a:pt x="20607" y="9398"/>
                  <a:pt x="20607" y="9398"/>
                </a:cubicBezTo>
                <a:cubicBezTo>
                  <a:pt x="20524" y="9398"/>
                  <a:pt x="20359" y="9234"/>
                  <a:pt x="20359" y="9069"/>
                </a:cubicBezTo>
                <a:cubicBezTo>
                  <a:pt x="20359" y="6266"/>
                  <a:pt x="20359" y="6266"/>
                  <a:pt x="20359" y="6266"/>
                </a:cubicBezTo>
                <a:cubicBezTo>
                  <a:pt x="20359" y="6101"/>
                  <a:pt x="20524" y="5853"/>
                  <a:pt x="20607" y="5771"/>
                </a:cubicBezTo>
                <a:close/>
                <a:moveTo>
                  <a:pt x="20607" y="12696"/>
                </a:moveTo>
                <a:cubicBezTo>
                  <a:pt x="20359" y="12366"/>
                  <a:pt x="19945" y="12037"/>
                  <a:pt x="19448" y="12037"/>
                </a:cubicBezTo>
                <a:cubicBezTo>
                  <a:pt x="19448" y="4122"/>
                  <a:pt x="19448" y="4122"/>
                  <a:pt x="19448" y="4122"/>
                </a:cubicBezTo>
                <a:cubicBezTo>
                  <a:pt x="17297" y="4122"/>
                  <a:pt x="17297" y="4122"/>
                  <a:pt x="17297" y="4122"/>
                </a:cubicBezTo>
                <a:cubicBezTo>
                  <a:pt x="17297" y="13356"/>
                  <a:pt x="17297" y="13356"/>
                  <a:pt x="17297" y="13356"/>
                </a:cubicBezTo>
                <a:cubicBezTo>
                  <a:pt x="18124" y="13356"/>
                  <a:pt x="18786" y="14015"/>
                  <a:pt x="18786" y="14840"/>
                </a:cubicBezTo>
                <a:cubicBezTo>
                  <a:pt x="18786" y="15582"/>
                  <a:pt x="18124" y="16241"/>
                  <a:pt x="17297" y="16241"/>
                </a:cubicBezTo>
                <a:cubicBezTo>
                  <a:pt x="17297" y="18137"/>
                  <a:pt x="17297" y="18137"/>
                  <a:pt x="17297" y="18137"/>
                </a:cubicBezTo>
                <a:cubicBezTo>
                  <a:pt x="20607" y="18137"/>
                  <a:pt x="20607" y="18137"/>
                  <a:pt x="20607" y="18137"/>
                </a:cubicBezTo>
                <a:cubicBezTo>
                  <a:pt x="20607" y="12696"/>
                  <a:pt x="20607" y="12696"/>
                  <a:pt x="20607" y="12696"/>
                </a:cubicBezTo>
                <a:close/>
                <a:moveTo>
                  <a:pt x="17297" y="21600"/>
                </a:moveTo>
                <a:cubicBezTo>
                  <a:pt x="17297" y="19127"/>
                  <a:pt x="17297" y="19127"/>
                  <a:pt x="17297" y="19127"/>
                </a:cubicBezTo>
                <a:cubicBezTo>
                  <a:pt x="18703" y="19127"/>
                  <a:pt x="18703" y="19127"/>
                  <a:pt x="18703" y="19127"/>
                </a:cubicBezTo>
                <a:cubicBezTo>
                  <a:pt x="18703" y="20528"/>
                  <a:pt x="18703" y="20528"/>
                  <a:pt x="18703" y="20528"/>
                </a:cubicBezTo>
                <a:cubicBezTo>
                  <a:pt x="18703" y="21188"/>
                  <a:pt x="18207" y="21600"/>
                  <a:pt x="17628" y="21600"/>
                </a:cubicBezTo>
                <a:cubicBezTo>
                  <a:pt x="17297" y="21600"/>
                  <a:pt x="17297" y="21600"/>
                  <a:pt x="17297" y="21600"/>
                </a:cubicBezTo>
                <a:close/>
                <a:moveTo>
                  <a:pt x="17297" y="3627"/>
                </a:moveTo>
                <a:cubicBezTo>
                  <a:pt x="17297" y="1237"/>
                  <a:pt x="17297" y="1237"/>
                  <a:pt x="17297" y="1237"/>
                </a:cubicBezTo>
                <a:cubicBezTo>
                  <a:pt x="18621" y="1896"/>
                  <a:pt x="19448" y="2721"/>
                  <a:pt x="19448" y="3627"/>
                </a:cubicBezTo>
                <a:lnTo>
                  <a:pt x="17297" y="3627"/>
                </a:lnTo>
                <a:close/>
                <a:moveTo>
                  <a:pt x="17297" y="1237"/>
                </a:moveTo>
                <a:cubicBezTo>
                  <a:pt x="17297" y="3627"/>
                  <a:pt x="17297" y="3627"/>
                  <a:pt x="17297" y="3627"/>
                </a:cubicBezTo>
                <a:cubicBezTo>
                  <a:pt x="16138" y="3627"/>
                  <a:pt x="16138" y="3627"/>
                  <a:pt x="16138" y="3627"/>
                </a:cubicBezTo>
                <a:cubicBezTo>
                  <a:pt x="16138" y="3050"/>
                  <a:pt x="16138" y="3050"/>
                  <a:pt x="16138" y="3050"/>
                </a:cubicBezTo>
                <a:cubicBezTo>
                  <a:pt x="16138" y="3050"/>
                  <a:pt x="16138" y="3050"/>
                  <a:pt x="16138" y="3050"/>
                </a:cubicBezTo>
                <a:cubicBezTo>
                  <a:pt x="16469" y="3050"/>
                  <a:pt x="16800" y="2721"/>
                  <a:pt x="16800" y="2308"/>
                </a:cubicBezTo>
                <a:cubicBezTo>
                  <a:pt x="16800" y="1979"/>
                  <a:pt x="16469" y="1649"/>
                  <a:pt x="16138" y="1649"/>
                </a:cubicBezTo>
                <a:cubicBezTo>
                  <a:pt x="16138" y="1649"/>
                  <a:pt x="16138" y="1649"/>
                  <a:pt x="16138" y="1649"/>
                </a:cubicBezTo>
                <a:cubicBezTo>
                  <a:pt x="16138" y="742"/>
                  <a:pt x="16138" y="742"/>
                  <a:pt x="16138" y="742"/>
                </a:cubicBezTo>
                <a:cubicBezTo>
                  <a:pt x="16552" y="907"/>
                  <a:pt x="16966" y="1072"/>
                  <a:pt x="17297" y="1237"/>
                </a:cubicBezTo>
                <a:close/>
                <a:moveTo>
                  <a:pt x="17297" y="4122"/>
                </a:moveTo>
                <a:cubicBezTo>
                  <a:pt x="17297" y="13356"/>
                  <a:pt x="17297" y="13356"/>
                  <a:pt x="17297" y="13356"/>
                </a:cubicBezTo>
                <a:cubicBezTo>
                  <a:pt x="17297" y="13356"/>
                  <a:pt x="17297" y="13356"/>
                  <a:pt x="17297" y="13356"/>
                </a:cubicBezTo>
                <a:cubicBezTo>
                  <a:pt x="16800" y="13356"/>
                  <a:pt x="16386" y="13685"/>
                  <a:pt x="16138" y="14098"/>
                </a:cubicBezTo>
                <a:cubicBezTo>
                  <a:pt x="16138" y="9893"/>
                  <a:pt x="16138" y="9893"/>
                  <a:pt x="16138" y="9893"/>
                </a:cubicBezTo>
                <a:cubicBezTo>
                  <a:pt x="16634" y="9893"/>
                  <a:pt x="16634" y="9893"/>
                  <a:pt x="16634" y="9893"/>
                </a:cubicBezTo>
                <a:cubicBezTo>
                  <a:pt x="16634" y="5771"/>
                  <a:pt x="16634" y="5771"/>
                  <a:pt x="16634" y="5771"/>
                </a:cubicBezTo>
                <a:cubicBezTo>
                  <a:pt x="16138" y="5771"/>
                  <a:pt x="16138" y="5771"/>
                  <a:pt x="16138" y="5771"/>
                </a:cubicBezTo>
                <a:cubicBezTo>
                  <a:pt x="16138" y="4122"/>
                  <a:pt x="16138" y="4122"/>
                  <a:pt x="16138" y="4122"/>
                </a:cubicBezTo>
                <a:cubicBezTo>
                  <a:pt x="17297" y="4122"/>
                  <a:pt x="17297" y="4122"/>
                  <a:pt x="17297" y="4122"/>
                </a:cubicBezTo>
                <a:close/>
                <a:moveTo>
                  <a:pt x="17297" y="16241"/>
                </a:moveTo>
                <a:cubicBezTo>
                  <a:pt x="17297" y="18137"/>
                  <a:pt x="17297" y="18137"/>
                  <a:pt x="17297" y="18137"/>
                </a:cubicBezTo>
                <a:cubicBezTo>
                  <a:pt x="16138" y="18137"/>
                  <a:pt x="16138" y="18137"/>
                  <a:pt x="16138" y="18137"/>
                </a:cubicBezTo>
                <a:cubicBezTo>
                  <a:pt x="16138" y="15499"/>
                  <a:pt x="16138" y="15499"/>
                  <a:pt x="16138" y="15499"/>
                </a:cubicBezTo>
                <a:cubicBezTo>
                  <a:pt x="16386" y="15911"/>
                  <a:pt x="16800" y="16241"/>
                  <a:pt x="17297" y="16241"/>
                </a:cubicBezTo>
                <a:cubicBezTo>
                  <a:pt x="17297" y="16241"/>
                  <a:pt x="17297" y="16241"/>
                  <a:pt x="17297" y="16241"/>
                </a:cubicBezTo>
                <a:close/>
                <a:moveTo>
                  <a:pt x="17297" y="19127"/>
                </a:moveTo>
                <a:cubicBezTo>
                  <a:pt x="17297" y="21600"/>
                  <a:pt x="17297" y="21600"/>
                  <a:pt x="17297" y="21600"/>
                </a:cubicBezTo>
                <a:cubicBezTo>
                  <a:pt x="17048" y="21600"/>
                  <a:pt x="17048" y="21600"/>
                  <a:pt x="17048" y="21600"/>
                </a:cubicBezTo>
                <a:cubicBezTo>
                  <a:pt x="16634" y="21600"/>
                  <a:pt x="16303" y="21435"/>
                  <a:pt x="16138" y="21188"/>
                </a:cubicBezTo>
                <a:cubicBezTo>
                  <a:pt x="16138" y="19127"/>
                  <a:pt x="16138" y="19127"/>
                  <a:pt x="16138" y="19127"/>
                </a:cubicBezTo>
                <a:lnTo>
                  <a:pt x="17297" y="19127"/>
                </a:lnTo>
                <a:close/>
                <a:moveTo>
                  <a:pt x="14152" y="1649"/>
                </a:moveTo>
                <a:cubicBezTo>
                  <a:pt x="14483" y="1649"/>
                  <a:pt x="14814" y="1979"/>
                  <a:pt x="14814" y="2308"/>
                </a:cubicBezTo>
                <a:cubicBezTo>
                  <a:pt x="14814" y="2721"/>
                  <a:pt x="14483" y="3050"/>
                  <a:pt x="14152" y="3050"/>
                </a:cubicBezTo>
                <a:cubicBezTo>
                  <a:pt x="14069" y="3050"/>
                  <a:pt x="13986" y="3050"/>
                  <a:pt x="13903" y="2968"/>
                </a:cubicBezTo>
                <a:cubicBezTo>
                  <a:pt x="13903" y="3627"/>
                  <a:pt x="13903" y="3627"/>
                  <a:pt x="13903" y="3627"/>
                </a:cubicBezTo>
                <a:cubicBezTo>
                  <a:pt x="16138" y="3627"/>
                  <a:pt x="16138" y="3627"/>
                  <a:pt x="16138" y="3627"/>
                </a:cubicBezTo>
                <a:cubicBezTo>
                  <a:pt x="16138" y="3050"/>
                  <a:pt x="16138" y="3050"/>
                  <a:pt x="16138" y="3050"/>
                </a:cubicBezTo>
                <a:cubicBezTo>
                  <a:pt x="15724" y="3050"/>
                  <a:pt x="15393" y="2721"/>
                  <a:pt x="15393" y="2308"/>
                </a:cubicBezTo>
                <a:cubicBezTo>
                  <a:pt x="15393" y="1979"/>
                  <a:pt x="15724" y="1649"/>
                  <a:pt x="16138" y="1649"/>
                </a:cubicBezTo>
                <a:cubicBezTo>
                  <a:pt x="16138" y="742"/>
                  <a:pt x="16138" y="742"/>
                  <a:pt x="16138" y="742"/>
                </a:cubicBezTo>
                <a:cubicBezTo>
                  <a:pt x="15476" y="495"/>
                  <a:pt x="14731" y="330"/>
                  <a:pt x="13903" y="247"/>
                </a:cubicBezTo>
                <a:cubicBezTo>
                  <a:pt x="13903" y="1731"/>
                  <a:pt x="13903" y="1731"/>
                  <a:pt x="13903" y="1731"/>
                </a:cubicBezTo>
                <a:cubicBezTo>
                  <a:pt x="13986" y="1649"/>
                  <a:pt x="14069" y="1649"/>
                  <a:pt x="14152" y="1649"/>
                </a:cubicBezTo>
                <a:close/>
                <a:moveTo>
                  <a:pt x="16138" y="4122"/>
                </a:moveTo>
                <a:cubicBezTo>
                  <a:pt x="16138" y="5771"/>
                  <a:pt x="16138" y="5771"/>
                  <a:pt x="16138" y="5771"/>
                </a:cubicBezTo>
                <a:cubicBezTo>
                  <a:pt x="13903" y="5771"/>
                  <a:pt x="13903" y="5771"/>
                  <a:pt x="13903" y="5771"/>
                </a:cubicBezTo>
                <a:cubicBezTo>
                  <a:pt x="13903" y="4122"/>
                  <a:pt x="13903" y="4122"/>
                  <a:pt x="13903" y="4122"/>
                </a:cubicBezTo>
                <a:cubicBezTo>
                  <a:pt x="16138" y="4122"/>
                  <a:pt x="16138" y="4122"/>
                  <a:pt x="16138" y="4122"/>
                </a:cubicBezTo>
                <a:close/>
                <a:moveTo>
                  <a:pt x="16138" y="9893"/>
                </a:moveTo>
                <a:cubicBezTo>
                  <a:pt x="16138" y="14098"/>
                  <a:pt x="16138" y="14098"/>
                  <a:pt x="16138" y="14098"/>
                </a:cubicBezTo>
                <a:cubicBezTo>
                  <a:pt x="15972" y="14263"/>
                  <a:pt x="15890" y="14510"/>
                  <a:pt x="15890" y="14840"/>
                </a:cubicBezTo>
                <a:cubicBezTo>
                  <a:pt x="15890" y="15087"/>
                  <a:pt x="15972" y="15334"/>
                  <a:pt x="16138" y="15499"/>
                </a:cubicBezTo>
                <a:cubicBezTo>
                  <a:pt x="16138" y="18137"/>
                  <a:pt x="16138" y="18137"/>
                  <a:pt x="16138" y="18137"/>
                </a:cubicBezTo>
                <a:cubicBezTo>
                  <a:pt x="13903" y="18137"/>
                  <a:pt x="13903" y="18137"/>
                  <a:pt x="13903" y="18137"/>
                </a:cubicBezTo>
                <a:cubicBezTo>
                  <a:pt x="13903" y="9893"/>
                  <a:pt x="13903" y="9893"/>
                  <a:pt x="13903" y="9893"/>
                </a:cubicBezTo>
                <a:cubicBezTo>
                  <a:pt x="16138" y="9893"/>
                  <a:pt x="16138" y="9893"/>
                  <a:pt x="16138" y="9893"/>
                </a:cubicBezTo>
                <a:close/>
                <a:moveTo>
                  <a:pt x="16138" y="19127"/>
                </a:moveTo>
                <a:cubicBezTo>
                  <a:pt x="16138" y="21188"/>
                  <a:pt x="16138" y="21188"/>
                  <a:pt x="16138" y="21188"/>
                </a:cubicBezTo>
                <a:cubicBezTo>
                  <a:pt x="15972" y="20940"/>
                  <a:pt x="15890" y="20776"/>
                  <a:pt x="15890" y="20528"/>
                </a:cubicBezTo>
                <a:cubicBezTo>
                  <a:pt x="15890" y="19127"/>
                  <a:pt x="15890" y="19127"/>
                  <a:pt x="15890" y="19127"/>
                </a:cubicBezTo>
                <a:lnTo>
                  <a:pt x="16138" y="19127"/>
                </a:lnTo>
                <a:close/>
                <a:moveTo>
                  <a:pt x="13903" y="2968"/>
                </a:moveTo>
                <a:cubicBezTo>
                  <a:pt x="13655" y="2885"/>
                  <a:pt x="13407" y="2638"/>
                  <a:pt x="13407" y="2308"/>
                </a:cubicBezTo>
                <a:cubicBezTo>
                  <a:pt x="13407" y="2061"/>
                  <a:pt x="13655" y="1814"/>
                  <a:pt x="13903" y="1731"/>
                </a:cubicBezTo>
                <a:cubicBezTo>
                  <a:pt x="13903" y="247"/>
                  <a:pt x="13903" y="247"/>
                  <a:pt x="13903" y="247"/>
                </a:cubicBezTo>
                <a:cubicBezTo>
                  <a:pt x="12993" y="82"/>
                  <a:pt x="11917" y="0"/>
                  <a:pt x="10841" y="0"/>
                </a:cubicBezTo>
                <a:cubicBezTo>
                  <a:pt x="10759" y="0"/>
                  <a:pt x="10759" y="0"/>
                  <a:pt x="10759" y="0"/>
                </a:cubicBezTo>
                <a:cubicBezTo>
                  <a:pt x="10759" y="3627"/>
                  <a:pt x="10759" y="3627"/>
                  <a:pt x="10759" y="3627"/>
                </a:cubicBezTo>
                <a:cubicBezTo>
                  <a:pt x="13903" y="3627"/>
                  <a:pt x="13903" y="3627"/>
                  <a:pt x="13903" y="3627"/>
                </a:cubicBezTo>
                <a:cubicBezTo>
                  <a:pt x="13903" y="2968"/>
                  <a:pt x="13903" y="2968"/>
                  <a:pt x="13903" y="2968"/>
                </a:cubicBezTo>
                <a:close/>
                <a:moveTo>
                  <a:pt x="13903" y="4122"/>
                </a:moveTo>
                <a:cubicBezTo>
                  <a:pt x="13903" y="5771"/>
                  <a:pt x="13903" y="5771"/>
                  <a:pt x="13903" y="5771"/>
                </a:cubicBezTo>
                <a:cubicBezTo>
                  <a:pt x="11172" y="5771"/>
                  <a:pt x="11172" y="5771"/>
                  <a:pt x="11172" y="5771"/>
                </a:cubicBezTo>
                <a:cubicBezTo>
                  <a:pt x="11172" y="9893"/>
                  <a:pt x="11172" y="9893"/>
                  <a:pt x="11172" y="9893"/>
                </a:cubicBezTo>
                <a:cubicBezTo>
                  <a:pt x="13903" y="9893"/>
                  <a:pt x="13903" y="9893"/>
                  <a:pt x="13903" y="9893"/>
                </a:cubicBezTo>
                <a:cubicBezTo>
                  <a:pt x="13903" y="18137"/>
                  <a:pt x="13903" y="18137"/>
                  <a:pt x="13903" y="18137"/>
                </a:cubicBezTo>
                <a:cubicBezTo>
                  <a:pt x="10759" y="18137"/>
                  <a:pt x="10759" y="18137"/>
                  <a:pt x="10759" y="18137"/>
                </a:cubicBezTo>
                <a:cubicBezTo>
                  <a:pt x="10759" y="16324"/>
                  <a:pt x="10759" y="16324"/>
                  <a:pt x="10759" y="16324"/>
                </a:cubicBezTo>
                <a:cubicBezTo>
                  <a:pt x="13821" y="16324"/>
                  <a:pt x="13821" y="16324"/>
                  <a:pt x="13821" y="16324"/>
                </a:cubicBezTo>
                <a:cubicBezTo>
                  <a:pt x="13821" y="15417"/>
                  <a:pt x="13821" y="15417"/>
                  <a:pt x="13821" y="15417"/>
                </a:cubicBezTo>
                <a:cubicBezTo>
                  <a:pt x="10759" y="15417"/>
                  <a:pt x="10759" y="15417"/>
                  <a:pt x="10759" y="15417"/>
                </a:cubicBezTo>
                <a:cubicBezTo>
                  <a:pt x="10759" y="14757"/>
                  <a:pt x="10759" y="14757"/>
                  <a:pt x="10759" y="14757"/>
                </a:cubicBezTo>
                <a:cubicBezTo>
                  <a:pt x="13821" y="14757"/>
                  <a:pt x="13821" y="14757"/>
                  <a:pt x="13821" y="14757"/>
                </a:cubicBezTo>
                <a:cubicBezTo>
                  <a:pt x="13821" y="13768"/>
                  <a:pt x="13821" y="13768"/>
                  <a:pt x="13821" y="13768"/>
                </a:cubicBezTo>
                <a:cubicBezTo>
                  <a:pt x="10759" y="13768"/>
                  <a:pt x="10759" y="13768"/>
                  <a:pt x="10759" y="13768"/>
                </a:cubicBezTo>
                <a:cubicBezTo>
                  <a:pt x="10759" y="13108"/>
                  <a:pt x="10759" y="13108"/>
                  <a:pt x="10759" y="13108"/>
                </a:cubicBezTo>
                <a:cubicBezTo>
                  <a:pt x="13821" y="13108"/>
                  <a:pt x="13821" y="13108"/>
                  <a:pt x="13821" y="13108"/>
                </a:cubicBezTo>
                <a:cubicBezTo>
                  <a:pt x="13821" y="12119"/>
                  <a:pt x="13821" y="12119"/>
                  <a:pt x="13821" y="12119"/>
                </a:cubicBezTo>
                <a:cubicBezTo>
                  <a:pt x="10759" y="12119"/>
                  <a:pt x="10759" y="12119"/>
                  <a:pt x="10759" y="12119"/>
                </a:cubicBezTo>
                <a:cubicBezTo>
                  <a:pt x="10759" y="4122"/>
                  <a:pt x="10759" y="4122"/>
                  <a:pt x="10759" y="4122"/>
                </a:cubicBezTo>
                <a:lnTo>
                  <a:pt x="13903" y="4122"/>
                </a:lnTo>
                <a:close/>
                <a:moveTo>
                  <a:pt x="10759" y="0"/>
                </a:moveTo>
                <a:cubicBezTo>
                  <a:pt x="10759" y="3627"/>
                  <a:pt x="10759" y="3627"/>
                  <a:pt x="10759" y="3627"/>
                </a:cubicBezTo>
                <a:cubicBezTo>
                  <a:pt x="7697" y="3627"/>
                  <a:pt x="7697" y="3627"/>
                  <a:pt x="7697" y="3627"/>
                </a:cubicBezTo>
                <a:cubicBezTo>
                  <a:pt x="7697" y="2968"/>
                  <a:pt x="7697" y="2968"/>
                  <a:pt x="7697" y="2968"/>
                </a:cubicBezTo>
                <a:cubicBezTo>
                  <a:pt x="7945" y="2885"/>
                  <a:pt x="8193" y="2638"/>
                  <a:pt x="8193" y="2308"/>
                </a:cubicBezTo>
                <a:cubicBezTo>
                  <a:pt x="8193" y="2061"/>
                  <a:pt x="7945" y="1814"/>
                  <a:pt x="7697" y="1731"/>
                </a:cubicBezTo>
                <a:cubicBezTo>
                  <a:pt x="7697" y="247"/>
                  <a:pt x="7697" y="247"/>
                  <a:pt x="7697" y="247"/>
                </a:cubicBezTo>
                <a:cubicBezTo>
                  <a:pt x="8607" y="82"/>
                  <a:pt x="9683" y="0"/>
                  <a:pt x="10759" y="0"/>
                </a:cubicBezTo>
                <a:close/>
                <a:moveTo>
                  <a:pt x="10759" y="4122"/>
                </a:moveTo>
                <a:cubicBezTo>
                  <a:pt x="10759" y="12119"/>
                  <a:pt x="10759" y="12119"/>
                  <a:pt x="10759" y="12119"/>
                </a:cubicBezTo>
                <a:cubicBezTo>
                  <a:pt x="7697" y="12119"/>
                  <a:pt x="7697" y="12119"/>
                  <a:pt x="7697" y="12119"/>
                </a:cubicBezTo>
                <a:cubicBezTo>
                  <a:pt x="7697" y="9893"/>
                  <a:pt x="7697" y="9893"/>
                  <a:pt x="7697" y="9893"/>
                </a:cubicBezTo>
                <a:cubicBezTo>
                  <a:pt x="10428" y="9893"/>
                  <a:pt x="10428" y="9893"/>
                  <a:pt x="10428" y="9893"/>
                </a:cubicBezTo>
                <a:cubicBezTo>
                  <a:pt x="10428" y="5771"/>
                  <a:pt x="10428" y="5771"/>
                  <a:pt x="10428" y="5771"/>
                </a:cubicBezTo>
                <a:cubicBezTo>
                  <a:pt x="7697" y="5771"/>
                  <a:pt x="7697" y="5771"/>
                  <a:pt x="7697" y="5771"/>
                </a:cubicBezTo>
                <a:cubicBezTo>
                  <a:pt x="7697" y="4122"/>
                  <a:pt x="7697" y="4122"/>
                  <a:pt x="7697" y="4122"/>
                </a:cubicBezTo>
                <a:cubicBezTo>
                  <a:pt x="10759" y="4122"/>
                  <a:pt x="10759" y="4122"/>
                  <a:pt x="10759" y="4122"/>
                </a:cubicBezTo>
                <a:close/>
                <a:moveTo>
                  <a:pt x="10759" y="13108"/>
                </a:moveTo>
                <a:cubicBezTo>
                  <a:pt x="10759" y="13768"/>
                  <a:pt x="10759" y="13768"/>
                  <a:pt x="10759" y="13768"/>
                </a:cubicBezTo>
                <a:cubicBezTo>
                  <a:pt x="7697" y="13768"/>
                  <a:pt x="7697" y="13768"/>
                  <a:pt x="7697" y="13768"/>
                </a:cubicBezTo>
                <a:cubicBezTo>
                  <a:pt x="7697" y="13108"/>
                  <a:pt x="7697" y="13108"/>
                  <a:pt x="7697" y="13108"/>
                </a:cubicBezTo>
                <a:cubicBezTo>
                  <a:pt x="10759" y="13108"/>
                  <a:pt x="10759" y="13108"/>
                  <a:pt x="10759" y="13108"/>
                </a:cubicBezTo>
                <a:close/>
                <a:moveTo>
                  <a:pt x="10759" y="14757"/>
                </a:moveTo>
                <a:cubicBezTo>
                  <a:pt x="10759" y="15417"/>
                  <a:pt x="10759" y="15417"/>
                  <a:pt x="10759" y="15417"/>
                </a:cubicBezTo>
                <a:cubicBezTo>
                  <a:pt x="7697" y="15417"/>
                  <a:pt x="7697" y="15417"/>
                  <a:pt x="7697" y="15417"/>
                </a:cubicBezTo>
                <a:cubicBezTo>
                  <a:pt x="7697" y="14757"/>
                  <a:pt x="7697" y="14757"/>
                  <a:pt x="7697" y="14757"/>
                </a:cubicBezTo>
                <a:cubicBezTo>
                  <a:pt x="10759" y="14757"/>
                  <a:pt x="10759" y="14757"/>
                  <a:pt x="10759" y="14757"/>
                </a:cubicBezTo>
                <a:close/>
                <a:moveTo>
                  <a:pt x="10759" y="16324"/>
                </a:moveTo>
                <a:cubicBezTo>
                  <a:pt x="10759" y="18137"/>
                  <a:pt x="10759" y="18137"/>
                  <a:pt x="10759" y="18137"/>
                </a:cubicBezTo>
                <a:cubicBezTo>
                  <a:pt x="7697" y="18137"/>
                  <a:pt x="7697" y="18137"/>
                  <a:pt x="7697" y="18137"/>
                </a:cubicBezTo>
                <a:cubicBezTo>
                  <a:pt x="7697" y="16324"/>
                  <a:pt x="7697" y="16324"/>
                  <a:pt x="7697" y="16324"/>
                </a:cubicBezTo>
                <a:lnTo>
                  <a:pt x="10759" y="16324"/>
                </a:lnTo>
                <a:close/>
                <a:moveTo>
                  <a:pt x="7697" y="247"/>
                </a:moveTo>
                <a:cubicBezTo>
                  <a:pt x="7697" y="1731"/>
                  <a:pt x="7697" y="1731"/>
                  <a:pt x="7697" y="1731"/>
                </a:cubicBezTo>
                <a:cubicBezTo>
                  <a:pt x="7614" y="1649"/>
                  <a:pt x="7614" y="1649"/>
                  <a:pt x="7531" y="1649"/>
                </a:cubicBezTo>
                <a:cubicBezTo>
                  <a:pt x="7117" y="1649"/>
                  <a:pt x="6869" y="1979"/>
                  <a:pt x="6869" y="2308"/>
                </a:cubicBezTo>
                <a:cubicBezTo>
                  <a:pt x="6869" y="2721"/>
                  <a:pt x="7117" y="3050"/>
                  <a:pt x="7531" y="3050"/>
                </a:cubicBezTo>
                <a:cubicBezTo>
                  <a:pt x="7614" y="3050"/>
                  <a:pt x="7614" y="3050"/>
                  <a:pt x="7697" y="2968"/>
                </a:cubicBezTo>
                <a:cubicBezTo>
                  <a:pt x="7697" y="3627"/>
                  <a:pt x="7697" y="3627"/>
                  <a:pt x="7697" y="3627"/>
                </a:cubicBezTo>
                <a:cubicBezTo>
                  <a:pt x="5545" y="3627"/>
                  <a:pt x="5545" y="3627"/>
                  <a:pt x="5545" y="3627"/>
                </a:cubicBezTo>
                <a:cubicBezTo>
                  <a:pt x="5545" y="3050"/>
                  <a:pt x="5545" y="3050"/>
                  <a:pt x="5545" y="3050"/>
                </a:cubicBezTo>
                <a:cubicBezTo>
                  <a:pt x="5876" y="3050"/>
                  <a:pt x="6207" y="2721"/>
                  <a:pt x="6207" y="2308"/>
                </a:cubicBezTo>
                <a:cubicBezTo>
                  <a:pt x="6207" y="1979"/>
                  <a:pt x="5876" y="1649"/>
                  <a:pt x="5545" y="1649"/>
                </a:cubicBezTo>
                <a:cubicBezTo>
                  <a:pt x="5545" y="742"/>
                  <a:pt x="5545" y="742"/>
                  <a:pt x="5545" y="742"/>
                </a:cubicBezTo>
                <a:cubicBezTo>
                  <a:pt x="6207" y="495"/>
                  <a:pt x="6952" y="330"/>
                  <a:pt x="7697" y="247"/>
                </a:cubicBezTo>
                <a:close/>
                <a:moveTo>
                  <a:pt x="7697" y="4122"/>
                </a:moveTo>
                <a:cubicBezTo>
                  <a:pt x="7697" y="5771"/>
                  <a:pt x="7697" y="5771"/>
                  <a:pt x="7697" y="5771"/>
                </a:cubicBezTo>
                <a:cubicBezTo>
                  <a:pt x="5545" y="5771"/>
                  <a:pt x="5545" y="5771"/>
                  <a:pt x="5545" y="5771"/>
                </a:cubicBezTo>
                <a:cubicBezTo>
                  <a:pt x="5545" y="4122"/>
                  <a:pt x="5545" y="4122"/>
                  <a:pt x="5545" y="4122"/>
                </a:cubicBezTo>
                <a:cubicBezTo>
                  <a:pt x="7697" y="4122"/>
                  <a:pt x="7697" y="4122"/>
                  <a:pt x="7697" y="4122"/>
                </a:cubicBezTo>
                <a:close/>
                <a:moveTo>
                  <a:pt x="7697" y="9893"/>
                </a:moveTo>
                <a:cubicBezTo>
                  <a:pt x="7697" y="12119"/>
                  <a:pt x="7697" y="12119"/>
                  <a:pt x="7697" y="12119"/>
                </a:cubicBezTo>
                <a:cubicBezTo>
                  <a:pt x="7614" y="12119"/>
                  <a:pt x="7614" y="12119"/>
                  <a:pt x="7614" y="12119"/>
                </a:cubicBezTo>
                <a:cubicBezTo>
                  <a:pt x="7614" y="13108"/>
                  <a:pt x="7614" y="13108"/>
                  <a:pt x="7614" y="13108"/>
                </a:cubicBezTo>
                <a:cubicBezTo>
                  <a:pt x="7697" y="13108"/>
                  <a:pt x="7697" y="13108"/>
                  <a:pt x="7697" y="13108"/>
                </a:cubicBezTo>
                <a:cubicBezTo>
                  <a:pt x="7697" y="13768"/>
                  <a:pt x="7697" y="13768"/>
                  <a:pt x="7697" y="13768"/>
                </a:cubicBezTo>
                <a:cubicBezTo>
                  <a:pt x="7614" y="13768"/>
                  <a:pt x="7614" y="13768"/>
                  <a:pt x="7614" y="13768"/>
                </a:cubicBezTo>
                <a:cubicBezTo>
                  <a:pt x="7614" y="14757"/>
                  <a:pt x="7614" y="14757"/>
                  <a:pt x="7614" y="14757"/>
                </a:cubicBezTo>
                <a:cubicBezTo>
                  <a:pt x="7697" y="14757"/>
                  <a:pt x="7697" y="14757"/>
                  <a:pt x="7697" y="14757"/>
                </a:cubicBezTo>
                <a:cubicBezTo>
                  <a:pt x="7697" y="15417"/>
                  <a:pt x="7697" y="15417"/>
                  <a:pt x="7697" y="15417"/>
                </a:cubicBezTo>
                <a:cubicBezTo>
                  <a:pt x="7614" y="15417"/>
                  <a:pt x="7614" y="15417"/>
                  <a:pt x="7614" y="15417"/>
                </a:cubicBezTo>
                <a:cubicBezTo>
                  <a:pt x="7614" y="16324"/>
                  <a:pt x="7614" y="16324"/>
                  <a:pt x="7614" y="16324"/>
                </a:cubicBezTo>
                <a:cubicBezTo>
                  <a:pt x="7697" y="16324"/>
                  <a:pt x="7697" y="16324"/>
                  <a:pt x="7697" y="16324"/>
                </a:cubicBezTo>
                <a:cubicBezTo>
                  <a:pt x="7697" y="18137"/>
                  <a:pt x="7697" y="18137"/>
                  <a:pt x="7697" y="18137"/>
                </a:cubicBezTo>
                <a:cubicBezTo>
                  <a:pt x="5545" y="18137"/>
                  <a:pt x="5545" y="18137"/>
                  <a:pt x="5545" y="18137"/>
                </a:cubicBezTo>
                <a:cubicBezTo>
                  <a:pt x="5545" y="15499"/>
                  <a:pt x="5545" y="15499"/>
                  <a:pt x="5545" y="15499"/>
                </a:cubicBezTo>
                <a:cubicBezTo>
                  <a:pt x="5628" y="15334"/>
                  <a:pt x="5710" y="15087"/>
                  <a:pt x="5710" y="14840"/>
                </a:cubicBezTo>
                <a:cubicBezTo>
                  <a:pt x="5710" y="14510"/>
                  <a:pt x="5628" y="14263"/>
                  <a:pt x="5545" y="14098"/>
                </a:cubicBezTo>
                <a:cubicBezTo>
                  <a:pt x="5545" y="9893"/>
                  <a:pt x="5545" y="9893"/>
                  <a:pt x="5545" y="9893"/>
                </a:cubicBezTo>
                <a:cubicBezTo>
                  <a:pt x="7697" y="9893"/>
                  <a:pt x="7697" y="9893"/>
                  <a:pt x="7697" y="9893"/>
                </a:cubicBezTo>
                <a:close/>
                <a:moveTo>
                  <a:pt x="5545" y="21188"/>
                </a:moveTo>
                <a:cubicBezTo>
                  <a:pt x="5545" y="19127"/>
                  <a:pt x="5545" y="19127"/>
                  <a:pt x="5545" y="19127"/>
                </a:cubicBezTo>
                <a:cubicBezTo>
                  <a:pt x="5710" y="19127"/>
                  <a:pt x="5710" y="19127"/>
                  <a:pt x="5710" y="19127"/>
                </a:cubicBezTo>
                <a:cubicBezTo>
                  <a:pt x="5710" y="20528"/>
                  <a:pt x="5710" y="20528"/>
                  <a:pt x="5710" y="20528"/>
                </a:cubicBezTo>
                <a:cubicBezTo>
                  <a:pt x="5710" y="20776"/>
                  <a:pt x="5628" y="20940"/>
                  <a:pt x="5545" y="21188"/>
                </a:cubicBezTo>
                <a:close/>
                <a:moveTo>
                  <a:pt x="5545" y="742"/>
                </a:moveTo>
                <a:cubicBezTo>
                  <a:pt x="5545" y="1649"/>
                  <a:pt x="5545" y="1649"/>
                  <a:pt x="5545" y="1649"/>
                </a:cubicBezTo>
                <a:cubicBezTo>
                  <a:pt x="5131" y="1649"/>
                  <a:pt x="4800" y="1979"/>
                  <a:pt x="4800" y="2308"/>
                </a:cubicBezTo>
                <a:cubicBezTo>
                  <a:pt x="4800" y="2721"/>
                  <a:pt x="5131" y="3050"/>
                  <a:pt x="5545" y="3050"/>
                </a:cubicBezTo>
                <a:cubicBezTo>
                  <a:pt x="5545" y="3627"/>
                  <a:pt x="5545" y="3627"/>
                  <a:pt x="5545" y="3627"/>
                </a:cubicBezTo>
                <a:cubicBezTo>
                  <a:pt x="4303" y="3627"/>
                  <a:pt x="4303" y="3627"/>
                  <a:pt x="4303" y="3627"/>
                </a:cubicBezTo>
                <a:cubicBezTo>
                  <a:pt x="4303" y="1237"/>
                  <a:pt x="4303" y="1237"/>
                  <a:pt x="4303" y="1237"/>
                </a:cubicBezTo>
                <a:cubicBezTo>
                  <a:pt x="4634" y="1072"/>
                  <a:pt x="5048" y="907"/>
                  <a:pt x="5545" y="742"/>
                </a:cubicBezTo>
                <a:close/>
                <a:moveTo>
                  <a:pt x="5545" y="4122"/>
                </a:moveTo>
                <a:cubicBezTo>
                  <a:pt x="5545" y="5771"/>
                  <a:pt x="5545" y="5771"/>
                  <a:pt x="5545" y="5771"/>
                </a:cubicBezTo>
                <a:cubicBezTo>
                  <a:pt x="4966" y="5771"/>
                  <a:pt x="4966" y="5771"/>
                  <a:pt x="4966" y="5771"/>
                </a:cubicBezTo>
                <a:cubicBezTo>
                  <a:pt x="4966" y="9893"/>
                  <a:pt x="4966" y="9893"/>
                  <a:pt x="4966" y="9893"/>
                </a:cubicBezTo>
                <a:cubicBezTo>
                  <a:pt x="5545" y="9893"/>
                  <a:pt x="5545" y="9893"/>
                  <a:pt x="5545" y="9893"/>
                </a:cubicBezTo>
                <a:cubicBezTo>
                  <a:pt x="5545" y="14098"/>
                  <a:pt x="5545" y="14098"/>
                  <a:pt x="5545" y="14098"/>
                </a:cubicBezTo>
                <a:cubicBezTo>
                  <a:pt x="5297" y="13685"/>
                  <a:pt x="4800" y="13356"/>
                  <a:pt x="4303" y="13356"/>
                </a:cubicBezTo>
                <a:cubicBezTo>
                  <a:pt x="4303" y="4122"/>
                  <a:pt x="4303" y="4122"/>
                  <a:pt x="4303" y="4122"/>
                </a:cubicBezTo>
                <a:cubicBezTo>
                  <a:pt x="5545" y="4122"/>
                  <a:pt x="5545" y="4122"/>
                  <a:pt x="5545" y="4122"/>
                </a:cubicBezTo>
                <a:close/>
                <a:moveTo>
                  <a:pt x="5545" y="15499"/>
                </a:moveTo>
                <a:cubicBezTo>
                  <a:pt x="5545" y="18137"/>
                  <a:pt x="5545" y="18137"/>
                  <a:pt x="5545" y="18137"/>
                </a:cubicBezTo>
                <a:cubicBezTo>
                  <a:pt x="4303" y="18137"/>
                  <a:pt x="4303" y="18137"/>
                  <a:pt x="4303" y="18137"/>
                </a:cubicBezTo>
                <a:cubicBezTo>
                  <a:pt x="4303" y="16241"/>
                  <a:pt x="4303" y="16241"/>
                  <a:pt x="4303" y="16241"/>
                </a:cubicBezTo>
                <a:cubicBezTo>
                  <a:pt x="4800" y="16241"/>
                  <a:pt x="5297" y="15911"/>
                  <a:pt x="5545" y="15499"/>
                </a:cubicBezTo>
                <a:close/>
                <a:moveTo>
                  <a:pt x="5545" y="19127"/>
                </a:moveTo>
                <a:cubicBezTo>
                  <a:pt x="5545" y="21188"/>
                  <a:pt x="5545" y="21188"/>
                  <a:pt x="5545" y="21188"/>
                </a:cubicBezTo>
                <a:cubicBezTo>
                  <a:pt x="5297" y="21435"/>
                  <a:pt x="4966" y="21600"/>
                  <a:pt x="4634" y="21600"/>
                </a:cubicBezTo>
                <a:cubicBezTo>
                  <a:pt x="4303" y="21600"/>
                  <a:pt x="4303" y="21600"/>
                  <a:pt x="4303" y="21600"/>
                </a:cubicBezTo>
                <a:cubicBezTo>
                  <a:pt x="4303" y="19127"/>
                  <a:pt x="4303" y="19127"/>
                  <a:pt x="4303" y="19127"/>
                </a:cubicBezTo>
                <a:lnTo>
                  <a:pt x="5545" y="19127"/>
                </a:lnTo>
                <a:close/>
                <a:moveTo>
                  <a:pt x="4303" y="1237"/>
                </a:moveTo>
                <a:cubicBezTo>
                  <a:pt x="4303" y="3627"/>
                  <a:pt x="4303" y="3627"/>
                  <a:pt x="4303" y="3627"/>
                </a:cubicBezTo>
                <a:cubicBezTo>
                  <a:pt x="2234" y="3627"/>
                  <a:pt x="2234" y="3627"/>
                  <a:pt x="2234" y="3627"/>
                </a:cubicBezTo>
                <a:cubicBezTo>
                  <a:pt x="2234" y="2721"/>
                  <a:pt x="2979" y="1896"/>
                  <a:pt x="4303" y="1237"/>
                </a:cubicBezTo>
                <a:close/>
                <a:moveTo>
                  <a:pt x="4303" y="4122"/>
                </a:moveTo>
                <a:cubicBezTo>
                  <a:pt x="4303" y="13356"/>
                  <a:pt x="4303" y="13356"/>
                  <a:pt x="4303" y="13356"/>
                </a:cubicBezTo>
                <a:cubicBezTo>
                  <a:pt x="3476" y="13356"/>
                  <a:pt x="2897" y="14015"/>
                  <a:pt x="2897" y="14840"/>
                </a:cubicBezTo>
                <a:cubicBezTo>
                  <a:pt x="2897" y="15582"/>
                  <a:pt x="3476" y="16241"/>
                  <a:pt x="4303" y="16241"/>
                </a:cubicBezTo>
                <a:cubicBezTo>
                  <a:pt x="4303" y="18137"/>
                  <a:pt x="4303" y="18137"/>
                  <a:pt x="4303" y="18137"/>
                </a:cubicBezTo>
                <a:cubicBezTo>
                  <a:pt x="993" y="18137"/>
                  <a:pt x="993" y="18137"/>
                  <a:pt x="993" y="18137"/>
                </a:cubicBezTo>
                <a:cubicBezTo>
                  <a:pt x="993" y="12696"/>
                  <a:pt x="993" y="12696"/>
                  <a:pt x="993" y="12696"/>
                </a:cubicBezTo>
                <a:cubicBezTo>
                  <a:pt x="1241" y="12366"/>
                  <a:pt x="1738" y="12037"/>
                  <a:pt x="2234" y="12037"/>
                </a:cubicBezTo>
                <a:cubicBezTo>
                  <a:pt x="2234" y="4122"/>
                  <a:pt x="2234" y="4122"/>
                  <a:pt x="2234" y="4122"/>
                </a:cubicBezTo>
                <a:cubicBezTo>
                  <a:pt x="4303" y="4122"/>
                  <a:pt x="4303" y="4122"/>
                  <a:pt x="4303" y="4122"/>
                </a:cubicBezTo>
                <a:close/>
                <a:moveTo>
                  <a:pt x="4303" y="19127"/>
                </a:moveTo>
                <a:cubicBezTo>
                  <a:pt x="4303" y="21600"/>
                  <a:pt x="4303" y="21600"/>
                  <a:pt x="4303" y="21600"/>
                </a:cubicBezTo>
                <a:cubicBezTo>
                  <a:pt x="3972" y="21600"/>
                  <a:pt x="3972" y="21600"/>
                  <a:pt x="3972" y="21600"/>
                </a:cubicBezTo>
                <a:cubicBezTo>
                  <a:pt x="3393" y="21600"/>
                  <a:pt x="2897" y="21188"/>
                  <a:pt x="2897" y="20528"/>
                </a:cubicBezTo>
                <a:cubicBezTo>
                  <a:pt x="2897" y="19127"/>
                  <a:pt x="2897" y="19127"/>
                  <a:pt x="2897" y="19127"/>
                </a:cubicBezTo>
                <a:cubicBezTo>
                  <a:pt x="4303" y="19127"/>
                  <a:pt x="4303" y="19127"/>
                  <a:pt x="4303" y="19127"/>
                </a:cubicBezTo>
                <a:close/>
                <a:moveTo>
                  <a:pt x="993" y="9398"/>
                </a:moveTo>
                <a:cubicBezTo>
                  <a:pt x="1159" y="9398"/>
                  <a:pt x="1241" y="9234"/>
                  <a:pt x="1241" y="9069"/>
                </a:cubicBezTo>
                <a:cubicBezTo>
                  <a:pt x="1241" y="6266"/>
                  <a:pt x="1241" y="6266"/>
                  <a:pt x="1241" y="6266"/>
                </a:cubicBezTo>
                <a:cubicBezTo>
                  <a:pt x="1241" y="6101"/>
                  <a:pt x="1159" y="5853"/>
                  <a:pt x="993" y="5771"/>
                </a:cubicBezTo>
                <a:lnTo>
                  <a:pt x="993" y="9398"/>
                </a:lnTo>
                <a:close/>
                <a:moveTo>
                  <a:pt x="993" y="5771"/>
                </a:moveTo>
                <a:cubicBezTo>
                  <a:pt x="993" y="9398"/>
                  <a:pt x="993" y="9398"/>
                  <a:pt x="993" y="9398"/>
                </a:cubicBezTo>
                <a:cubicBezTo>
                  <a:pt x="993" y="9398"/>
                  <a:pt x="910" y="9398"/>
                  <a:pt x="910" y="9316"/>
                </a:cubicBezTo>
                <a:cubicBezTo>
                  <a:pt x="331" y="9151"/>
                  <a:pt x="331" y="9151"/>
                  <a:pt x="331" y="9151"/>
                </a:cubicBezTo>
                <a:cubicBezTo>
                  <a:pt x="166" y="9069"/>
                  <a:pt x="0" y="8821"/>
                  <a:pt x="0" y="8574"/>
                </a:cubicBezTo>
                <a:cubicBezTo>
                  <a:pt x="0" y="5771"/>
                  <a:pt x="0" y="5771"/>
                  <a:pt x="0" y="5771"/>
                </a:cubicBezTo>
                <a:cubicBezTo>
                  <a:pt x="0" y="5524"/>
                  <a:pt x="166" y="5441"/>
                  <a:pt x="331" y="5524"/>
                </a:cubicBezTo>
                <a:cubicBezTo>
                  <a:pt x="910" y="5689"/>
                  <a:pt x="910" y="5689"/>
                  <a:pt x="910" y="5689"/>
                </a:cubicBezTo>
                <a:cubicBezTo>
                  <a:pt x="910" y="5771"/>
                  <a:pt x="993" y="5771"/>
                  <a:pt x="993" y="5771"/>
                </a:cubicBezTo>
                <a:close/>
                <a:moveTo>
                  <a:pt x="993" y="12696"/>
                </a:moveTo>
                <a:cubicBezTo>
                  <a:pt x="993" y="18137"/>
                  <a:pt x="993" y="18137"/>
                  <a:pt x="993" y="18137"/>
                </a:cubicBezTo>
                <a:cubicBezTo>
                  <a:pt x="745" y="18137"/>
                  <a:pt x="745" y="18137"/>
                  <a:pt x="745" y="18137"/>
                </a:cubicBezTo>
                <a:cubicBezTo>
                  <a:pt x="745" y="13521"/>
                  <a:pt x="745" y="13521"/>
                  <a:pt x="745" y="13521"/>
                </a:cubicBezTo>
                <a:cubicBezTo>
                  <a:pt x="745" y="13191"/>
                  <a:pt x="828" y="12944"/>
                  <a:pt x="993" y="12696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1" name="Freeform 76"/>
          <p:cNvSpPr/>
          <p:nvPr/>
        </p:nvSpPr>
        <p:spPr>
          <a:xfrm>
            <a:off x="2053385" y="2407207"/>
            <a:ext cx="482267" cy="36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43" y="21600"/>
                </a:moveTo>
                <a:cubicBezTo>
                  <a:pt x="20795" y="21600"/>
                  <a:pt x="21600" y="20539"/>
                  <a:pt x="21600" y="19286"/>
                </a:cubicBezTo>
                <a:cubicBezTo>
                  <a:pt x="21600" y="2218"/>
                  <a:pt x="21600" y="2218"/>
                  <a:pt x="21600" y="2218"/>
                </a:cubicBezTo>
                <a:cubicBezTo>
                  <a:pt x="21600" y="964"/>
                  <a:pt x="20795" y="0"/>
                  <a:pt x="19843" y="0"/>
                </a:cubicBezTo>
                <a:cubicBezTo>
                  <a:pt x="16401" y="0"/>
                  <a:pt x="16401" y="0"/>
                  <a:pt x="16401" y="0"/>
                </a:cubicBezTo>
                <a:cubicBezTo>
                  <a:pt x="16401" y="1543"/>
                  <a:pt x="16401" y="1543"/>
                  <a:pt x="16401" y="1543"/>
                </a:cubicBezTo>
                <a:cubicBezTo>
                  <a:pt x="18891" y="1543"/>
                  <a:pt x="18891" y="1543"/>
                  <a:pt x="18891" y="1543"/>
                </a:cubicBezTo>
                <a:cubicBezTo>
                  <a:pt x="19623" y="1543"/>
                  <a:pt x="20282" y="2314"/>
                  <a:pt x="20282" y="3375"/>
                </a:cubicBezTo>
                <a:cubicBezTo>
                  <a:pt x="20282" y="18225"/>
                  <a:pt x="20282" y="18225"/>
                  <a:pt x="20282" y="18225"/>
                </a:cubicBezTo>
                <a:cubicBezTo>
                  <a:pt x="20282" y="19189"/>
                  <a:pt x="19623" y="20057"/>
                  <a:pt x="18891" y="20057"/>
                </a:cubicBezTo>
                <a:cubicBezTo>
                  <a:pt x="16401" y="20057"/>
                  <a:pt x="16401" y="20057"/>
                  <a:pt x="16401" y="20057"/>
                </a:cubicBezTo>
                <a:cubicBezTo>
                  <a:pt x="16401" y="21600"/>
                  <a:pt x="16401" y="21600"/>
                  <a:pt x="16401" y="21600"/>
                </a:cubicBezTo>
                <a:cubicBezTo>
                  <a:pt x="19843" y="21600"/>
                  <a:pt x="19843" y="21600"/>
                  <a:pt x="19843" y="21600"/>
                </a:cubicBezTo>
                <a:close/>
                <a:moveTo>
                  <a:pt x="16401" y="18707"/>
                </a:moveTo>
                <a:cubicBezTo>
                  <a:pt x="16401" y="18129"/>
                  <a:pt x="16401" y="18129"/>
                  <a:pt x="16401" y="18129"/>
                </a:cubicBezTo>
                <a:cubicBezTo>
                  <a:pt x="18159" y="18129"/>
                  <a:pt x="18159" y="18129"/>
                  <a:pt x="18159" y="18129"/>
                </a:cubicBezTo>
                <a:cubicBezTo>
                  <a:pt x="18159" y="17261"/>
                  <a:pt x="18159" y="17261"/>
                  <a:pt x="18159" y="17261"/>
                </a:cubicBezTo>
                <a:cubicBezTo>
                  <a:pt x="16401" y="17261"/>
                  <a:pt x="16401" y="17261"/>
                  <a:pt x="16401" y="17261"/>
                </a:cubicBezTo>
                <a:cubicBezTo>
                  <a:pt x="16401" y="2796"/>
                  <a:pt x="16401" y="2796"/>
                  <a:pt x="16401" y="2796"/>
                </a:cubicBezTo>
                <a:cubicBezTo>
                  <a:pt x="18232" y="2796"/>
                  <a:pt x="18232" y="2796"/>
                  <a:pt x="18232" y="2796"/>
                </a:cubicBezTo>
                <a:cubicBezTo>
                  <a:pt x="18818" y="2796"/>
                  <a:pt x="19330" y="3471"/>
                  <a:pt x="19330" y="4339"/>
                </a:cubicBezTo>
                <a:cubicBezTo>
                  <a:pt x="19330" y="17261"/>
                  <a:pt x="19330" y="17261"/>
                  <a:pt x="19330" y="17261"/>
                </a:cubicBezTo>
                <a:cubicBezTo>
                  <a:pt x="19330" y="18032"/>
                  <a:pt x="18818" y="18707"/>
                  <a:pt x="18232" y="18707"/>
                </a:cubicBezTo>
                <a:lnTo>
                  <a:pt x="16401" y="18707"/>
                </a:lnTo>
                <a:close/>
                <a:moveTo>
                  <a:pt x="16401" y="0"/>
                </a:moveTo>
                <a:cubicBezTo>
                  <a:pt x="13692" y="0"/>
                  <a:pt x="13692" y="0"/>
                  <a:pt x="13692" y="0"/>
                </a:cubicBezTo>
                <a:cubicBezTo>
                  <a:pt x="13692" y="1543"/>
                  <a:pt x="13692" y="1543"/>
                  <a:pt x="13692" y="1543"/>
                </a:cubicBezTo>
                <a:cubicBezTo>
                  <a:pt x="16401" y="1543"/>
                  <a:pt x="16401" y="1543"/>
                  <a:pt x="16401" y="1543"/>
                </a:cubicBezTo>
                <a:cubicBezTo>
                  <a:pt x="16401" y="0"/>
                  <a:pt x="16401" y="0"/>
                  <a:pt x="16401" y="0"/>
                </a:cubicBezTo>
                <a:close/>
                <a:moveTo>
                  <a:pt x="13692" y="21600"/>
                </a:moveTo>
                <a:cubicBezTo>
                  <a:pt x="16401" y="21600"/>
                  <a:pt x="16401" y="21600"/>
                  <a:pt x="16401" y="21600"/>
                </a:cubicBezTo>
                <a:cubicBezTo>
                  <a:pt x="16401" y="20057"/>
                  <a:pt x="16401" y="20057"/>
                  <a:pt x="16401" y="20057"/>
                </a:cubicBezTo>
                <a:cubicBezTo>
                  <a:pt x="13692" y="20057"/>
                  <a:pt x="13692" y="20057"/>
                  <a:pt x="13692" y="20057"/>
                </a:cubicBezTo>
                <a:cubicBezTo>
                  <a:pt x="13692" y="21600"/>
                  <a:pt x="13692" y="21600"/>
                  <a:pt x="13692" y="21600"/>
                </a:cubicBezTo>
                <a:close/>
                <a:moveTo>
                  <a:pt x="16401" y="2796"/>
                </a:moveTo>
                <a:cubicBezTo>
                  <a:pt x="16401" y="17261"/>
                  <a:pt x="16401" y="17261"/>
                  <a:pt x="16401" y="17261"/>
                </a:cubicBezTo>
                <a:cubicBezTo>
                  <a:pt x="14644" y="17261"/>
                  <a:pt x="14644" y="17261"/>
                  <a:pt x="14644" y="17261"/>
                </a:cubicBezTo>
                <a:cubicBezTo>
                  <a:pt x="14644" y="18129"/>
                  <a:pt x="14644" y="18129"/>
                  <a:pt x="14644" y="18129"/>
                </a:cubicBezTo>
                <a:cubicBezTo>
                  <a:pt x="16401" y="18129"/>
                  <a:pt x="16401" y="18129"/>
                  <a:pt x="16401" y="18129"/>
                </a:cubicBezTo>
                <a:cubicBezTo>
                  <a:pt x="16401" y="18707"/>
                  <a:pt x="16401" y="18707"/>
                  <a:pt x="16401" y="18707"/>
                </a:cubicBezTo>
                <a:cubicBezTo>
                  <a:pt x="13692" y="18707"/>
                  <a:pt x="13692" y="18707"/>
                  <a:pt x="13692" y="18707"/>
                </a:cubicBezTo>
                <a:cubicBezTo>
                  <a:pt x="13692" y="13018"/>
                  <a:pt x="13692" y="13018"/>
                  <a:pt x="13692" y="13018"/>
                </a:cubicBezTo>
                <a:cubicBezTo>
                  <a:pt x="13765" y="13018"/>
                  <a:pt x="13839" y="12921"/>
                  <a:pt x="13839" y="12921"/>
                </a:cubicBezTo>
                <a:cubicBezTo>
                  <a:pt x="14205" y="12825"/>
                  <a:pt x="14424" y="12632"/>
                  <a:pt x="14717" y="12343"/>
                </a:cubicBezTo>
                <a:cubicBezTo>
                  <a:pt x="14937" y="11957"/>
                  <a:pt x="15083" y="11668"/>
                  <a:pt x="15157" y="11282"/>
                </a:cubicBezTo>
                <a:cubicBezTo>
                  <a:pt x="15230" y="11089"/>
                  <a:pt x="15230" y="10896"/>
                  <a:pt x="15230" y="10704"/>
                </a:cubicBezTo>
                <a:cubicBezTo>
                  <a:pt x="15230" y="10511"/>
                  <a:pt x="15230" y="10318"/>
                  <a:pt x="15157" y="10029"/>
                </a:cubicBezTo>
                <a:cubicBezTo>
                  <a:pt x="15157" y="9836"/>
                  <a:pt x="15010" y="9643"/>
                  <a:pt x="14864" y="9450"/>
                </a:cubicBezTo>
                <a:cubicBezTo>
                  <a:pt x="14644" y="9257"/>
                  <a:pt x="14424" y="9064"/>
                  <a:pt x="14132" y="9064"/>
                </a:cubicBezTo>
                <a:cubicBezTo>
                  <a:pt x="14424" y="8775"/>
                  <a:pt x="14571" y="8486"/>
                  <a:pt x="14717" y="8196"/>
                </a:cubicBezTo>
                <a:cubicBezTo>
                  <a:pt x="14791" y="7811"/>
                  <a:pt x="14791" y="7521"/>
                  <a:pt x="14717" y="7136"/>
                </a:cubicBezTo>
                <a:cubicBezTo>
                  <a:pt x="14644" y="6846"/>
                  <a:pt x="14498" y="6654"/>
                  <a:pt x="14278" y="6461"/>
                </a:cubicBezTo>
                <a:cubicBezTo>
                  <a:pt x="14132" y="6364"/>
                  <a:pt x="13912" y="6364"/>
                  <a:pt x="13692" y="6364"/>
                </a:cubicBezTo>
                <a:cubicBezTo>
                  <a:pt x="13692" y="2796"/>
                  <a:pt x="13692" y="2796"/>
                  <a:pt x="13692" y="2796"/>
                </a:cubicBezTo>
                <a:cubicBezTo>
                  <a:pt x="16401" y="2796"/>
                  <a:pt x="16401" y="2796"/>
                  <a:pt x="16401" y="2796"/>
                </a:cubicBezTo>
                <a:close/>
                <a:moveTo>
                  <a:pt x="13692" y="12343"/>
                </a:moveTo>
                <a:cubicBezTo>
                  <a:pt x="13692" y="12343"/>
                  <a:pt x="13765" y="12343"/>
                  <a:pt x="13765" y="12343"/>
                </a:cubicBezTo>
                <a:cubicBezTo>
                  <a:pt x="13985" y="12246"/>
                  <a:pt x="14132" y="12054"/>
                  <a:pt x="14205" y="11764"/>
                </a:cubicBezTo>
                <a:cubicBezTo>
                  <a:pt x="14278" y="11379"/>
                  <a:pt x="14278" y="11089"/>
                  <a:pt x="14205" y="10704"/>
                </a:cubicBezTo>
                <a:cubicBezTo>
                  <a:pt x="14132" y="10221"/>
                  <a:pt x="13985" y="9932"/>
                  <a:pt x="13692" y="9643"/>
                </a:cubicBezTo>
                <a:cubicBezTo>
                  <a:pt x="13692" y="12343"/>
                  <a:pt x="13692" y="12343"/>
                  <a:pt x="13692" y="12343"/>
                </a:cubicBezTo>
                <a:close/>
                <a:moveTo>
                  <a:pt x="13692" y="8775"/>
                </a:moveTo>
                <a:cubicBezTo>
                  <a:pt x="13839" y="8389"/>
                  <a:pt x="13912" y="8100"/>
                  <a:pt x="13912" y="7714"/>
                </a:cubicBezTo>
                <a:cubicBezTo>
                  <a:pt x="13912" y="7521"/>
                  <a:pt x="13912" y="7425"/>
                  <a:pt x="13912" y="7232"/>
                </a:cubicBezTo>
                <a:cubicBezTo>
                  <a:pt x="13839" y="7136"/>
                  <a:pt x="13839" y="6943"/>
                  <a:pt x="13765" y="6846"/>
                </a:cubicBezTo>
                <a:cubicBezTo>
                  <a:pt x="13692" y="6846"/>
                  <a:pt x="13692" y="6846"/>
                  <a:pt x="13692" y="6846"/>
                </a:cubicBezTo>
                <a:lnTo>
                  <a:pt x="13692" y="8775"/>
                </a:lnTo>
                <a:close/>
                <a:moveTo>
                  <a:pt x="13692" y="0"/>
                </a:moveTo>
                <a:cubicBezTo>
                  <a:pt x="10763" y="0"/>
                  <a:pt x="10763" y="0"/>
                  <a:pt x="10763" y="0"/>
                </a:cubicBezTo>
                <a:cubicBezTo>
                  <a:pt x="10763" y="1543"/>
                  <a:pt x="10763" y="1543"/>
                  <a:pt x="10763" y="1543"/>
                </a:cubicBezTo>
                <a:cubicBezTo>
                  <a:pt x="13692" y="1543"/>
                  <a:pt x="13692" y="1543"/>
                  <a:pt x="13692" y="1543"/>
                </a:cubicBezTo>
                <a:cubicBezTo>
                  <a:pt x="13692" y="0"/>
                  <a:pt x="13692" y="0"/>
                  <a:pt x="13692" y="0"/>
                </a:cubicBezTo>
                <a:close/>
                <a:moveTo>
                  <a:pt x="10763" y="21600"/>
                </a:moveTo>
                <a:cubicBezTo>
                  <a:pt x="13692" y="21600"/>
                  <a:pt x="13692" y="21600"/>
                  <a:pt x="13692" y="21600"/>
                </a:cubicBezTo>
                <a:cubicBezTo>
                  <a:pt x="13692" y="20057"/>
                  <a:pt x="13692" y="20057"/>
                  <a:pt x="13692" y="20057"/>
                </a:cubicBezTo>
                <a:cubicBezTo>
                  <a:pt x="10763" y="20057"/>
                  <a:pt x="10763" y="20057"/>
                  <a:pt x="10763" y="20057"/>
                </a:cubicBezTo>
                <a:cubicBezTo>
                  <a:pt x="10763" y="21600"/>
                  <a:pt x="10763" y="21600"/>
                  <a:pt x="10763" y="21600"/>
                </a:cubicBezTo>
                <a:close/>
                <a:moveTo>
                  <a:pt x="13692" y="2796"/>
                </a:moveTo>
                <a:cubicBezTo>
                  <a:pt x="13692" y="6364"/>
                  <a:pt x="13692" y="6364"/>
                  <a:pt x="13692" y="6364"/>
                </a:cubicBezTo>
                <a:cubicBezTo>
                  <a:pt x="13546" y="6364"/>
                  <a:pt x="13473" y="6364"/>
                  <a:pt x="13326" y="6461"/>
                </a:cubicBezTo>
                <a:cubicBezTo>
                  <a:pt x="12887" y="6557"/>
                  <a:pt x="12594" y="6846"/>
                  <a:pt x="12374" y="7232"/>
                </a:cubicBezTo>
                <a:cubicBezTo>
                  <a:pt x="12228" y="7714"/>
                  <a:pt x="12155" y="8100"/>
                  <a:pt x="12228" y="8486"/>
                </a:cubicBezTo>
                <a:cubicBezTo>
                  <a:pt x="12301" y="8968"/>
                  <a:pt x="12594" y="9354"/>
                  <a:pt x="12960" y="9450"/>
                </a:cubicBezTo>
                <a:cubicBezTo>
                  <a:pt x="12667" y="9739"/>
                  <a:pt x="12374" y="10125"/>
                  <a:pt x="12301" y="10511"/>
                </a:cubicBezTo>
                <a:cubicBezTo>
                  <a:pt x="12155" y="10896"/>
                  <a:pt x="12081" y="11282"/>
                  <a:pt x="12228" y="11764"/>
                </a:cubicBezTo>
                <a:cubicBezTo>
                  <a:pt x="12301" y="12150"/>
                  <a:pt x="12447" y="12536"/>
                  <a:pt x="12814" y="12825"/>
                </a:cubicBezTo>
                <a:cubicBezTo>
                  <a:pt x="13033" y="13018"/>
                  <a:pt x="13326" y="13018"/>
                  <a:pt x="13692" y="13018"/>
                </a:cubicBezTo>
                <a:cubicBezTo>
                  <a:pt x="13692" y="18707"/>
                  <a:pt x="13692" y="18707"/>
                  <a:pt x="13692" y="18707"/>
                </a:cubicBezTo>
                <a:cubicBezTo>
                  <a:pt x="10763" y="18707"/>
                  <a:pt x="10763" y="18707"/>
                  <a:pt x="10763" y="18707"/>
                </a:cubicBezTo>
                <a:cubicBezTo>
                  <a:pt x="10763" y="13211"/>
                  <a:pt x="10763" y="13211"/>
                  <a:pt x="10763" y="13211"/>
                </a:cubicBezTo>
                <a:cubicBezTo>
                  <a:pt x="10837" y="13211"/>
                  <a:pt x="10837" y="13211"/>
                  <a:pt x="10837" y="13211"/>
                </a:cubicBezTo>
                <a:cubicBezTo>
                  <a:pt x="10837" y="12054"/>
                  <a:pt x="10837" y="12054"/>
                  <a:pt x="10837" y="12054"/>
                </a:cubicBezTo>
                <a:cubicBezTo>
                  <a:pt x="11642" y="11861"/>
                  <a:pt x="11642" y="11861"/>
                  <a:pt x="11642" y="11861"/>
                </a:cubicBezTo>
                <a:cubicBezTo>
                  <a:pt x="11569" y="10800"/>
                  <a:pt x="11569" y="10800"/>
                  <a:pt x="11569" y="10800"/>
                </a:cubicBezTo>
                <a:cubicBezTo>
                  <a:pt x="10763" y="11089"/>
                  <a:pt x="10763" y="11089"/>
                  <a:pt x="10763" y="11089"/>
                </a:cubicBezTo>
                <a:cubicBezTo>
                  <a:pt x="10763" y="10221"/>
                  <a:pt x="10763" y="10221"/>
                  <a:pt x="10763" y="10221"/>
                </a:cubicBezTo>
                <a:cubicBezTo>
                  <a:pt x="10763" y="2796"/>
                  <a:pt x="10763" y="2796"/>
                  <a:pt x="10763" y="2796"/>
                </a:cubicBezTo>
                <a:cubicBezTo>
                  <a:pt x="13692" y="2796"/>
                  <a:pt x="13692" y="2796"/>
                  <a:pt x="13692" y="2796"/>
                </a:cubicBezTo>
                <a:close/>
                <a:moveTo>
                  <a:pt x="13692" y="6846"/>
                </a:moveTo>
                <a:cubicBezTo>
                  <a:pt x="13619" y="6750"/>
                  <a:pt x="13546" y="6750"/>
                  <a:pt x="13473" y="6750"/>
                </a:cubicBezTo>
                <a:cubicBezTo>
                  <a:pt x="13253" y="6846"/>
                  <a:pt x="13106" y="7039"/>
                  <a:pt x="13033" y="7329"/>
                </a:cubicBezTo>
                <a:cubicBezTo>
                  <a:pt x="12960" y="7521"/>
                  <a:pt x="12960" y="7811"/>
                  <a:pt x="13033" y="8004"/>
                </a:cubicBezTo>
                <a:cubicBezTo>
                  <a:pt x="13106" y="8486"/>
                  <a:pt x="13253" y="8775"/>
                  <a:pt x="13546" y="8968"/>
                </a:cubicBezTo>
                <a:cubicBezTo>
                  <a:pt x="13619" y="8871"/>
                  <a:pt x="13692" y="8775"/>
                  <a:pt x="13692" y="8775"/>
                </a:cubicBezTo>
                <a:cubicBezTo>
                  <a:pt x="13692" y="6846"/>
                  <a:pt x="13692" y="6846"/>
                  <a:pt x="13692" y="6846"/>
                </a:cubicBezTo>
                <a:close/>
                <a:moveTo>
                  <a:pt x="13692" y="9643"/>
                </a:moveTo>
                <a:cubicBezTo>
                  <a:pt x="13692" y="9643"/>
                  <a:pt x="13619" y="9643"/>
                  <a:pt x="13619" y="9546"/>
                </a:cubicBezTo>
                <a:cubicBezTo>
                  <a:pt x="13253" y="10029"/>
                  <a:pt x="13106" y="10607"/>
                  <a:pt x="13106" y="11186"/>
                </a:cubicBezTo>
                <a:cubicBezTo>
                  <a:pt x="13106" y="11379"/>
                  <a:pt x="13106" y="11571"/>
                  <a:pt x="13180" y="11668"/>
                </a:cubicBezTo>
                <a:cubicBezTo>
                  <a:pt x="13180" y="11957"/>
                  <a:pt x="13326" y="12150"/>
                  <a:pt x="13399" y="12246"/>
                </a:cubicBezTo>
                <a:cubicBezTo>
                  <a:pt x="13473" y="12343"/>
                  <a:pt x="13619" y="12343"/>
                  <a:pt x="13692" y="12343"/>
                </a:cubicBezTo>
                <a:lnTo>
                  <a:pt x="13692" y="9643"/>
                </a:lnTo>
                <a:close/>
                <a:moveTo>
                  <a:pt x="10763" y="0"/>
                </a:moveTo>
                <a:cubicBezTo>
                  <a:pt x="7249" y="0"/>
                  <a:pt x="7249" y="0"/>
                  <a:pt x="7249" y="0"/>
                </a:cubicBezTo>
                <a:cubicBezTo>
                  <a:pt x="7249" y="1543"/>
                  <a:pt x="7249" y="1543"/>
                  <a:pt x="7249" y="1543"/>
                </a:cubicBezTo>
                <a:cubicBezTo>
                  <a:pt x="10763" y="1543"/>
                  <a:pt x="10763" y="1543"/>
                  <a:pt x="10763" y="1543"/>
                </a:cubicBezTo>
                <a:cubicBezTo>
                  <a:pt x="10763" y="0"/>
                  <a:pt x="10763" y="0"/>
                  <a:pt x="10763" y="0"/>
                </a:cubicBezTo>
                <a:close/>
                <a:moveTo>
                  <a:pt x="7249" y="21600"/>
                </a:moveTo>
                <a:cubicBezTo>
                  <a:pt x="10763" y="21600"/>
                  <a:pt x="10763" y="21600"/>
                  <a:pt x="10763" y="21600"/>
                </a:cubicBezTo>
                <a:cubicBezTo>
                  <a:pt x="10763" y="20057"/>
                  <a:pt x="10763" y="20057"/>
                  <a:pt x="10763" y="20057"/>
                </a:cubicBezTo>
                <a:cubicBezTo>
                  <a:pt x="7249" y="20057"/>
                  <a:pt x="7249" y="20057"/>
                  <a:pt x="7249" y="20057"/>
                </a:cubicBezTo>
                <a:cubicBezTo>
                  <a:pt x="7249" y="21600"/>
                  <a:pt x="7249" y="21600"/>
                  <a:pt x="7249" y="21600"/>
                </a:cubicBezTo>
                <a:close/>
                <a:moveTo>
                  <a:pt x="10763" y="2796"/>
                </a:moveTo>
                <a:cubicBezTo>
                  <a:pt x="10763" y="10221"/>
                  <a:pt x="10763" y="10221"/>
                  <a:pt x="10763" y="10221"/>
                </a:cubicBezTo>
                <a:cubicBezTo>
                  <a:pt x="10763" y="10029"/>
                  <a:pt x="10763" y="10029"/>
                  <a:pt x="10763" y="10029"/>
                </a:cubicBezTo>
                <a:cubicBezTo>
                  <a:pt x="10031" y="10318"/>
                  <a:pt x="10031" y="10318"/>
                  <a:pt x="10031" y="10318"/>
                </a:cubicBezTo>
                <a:cubicBezTo>
                  <a:pt x="10104" y="11379"/>
                  <a:pt x="10104" y="11379"/>
                  <a:pt x="10104" y="11379"/>
                </a:cubicBezTo>
                <a:cubicBezTo>
                  <a:pt x="9299" y="11668"/>
                  <a:pt x="9299" y="11668"/>
                  <a:pt x="9299" y="11668"/>
                </a:cubicBezTo>
                <a:cubicBezTo>
                  <a:pt x="9299" y="12632"/>
                  <a:pt x="9299" y="12632"/>
                  <a:pt x="9299" y="12632"/>
                </a:cubicBezTo>
                <a:cubicBezTo>
                  <a:pt x="10104" y="12343"/>
                  <a:pt x="10104" y="12343"/>
                  <a:pt x="10104" y="12343"/>
                </a:cubicBezTo>
                <a:cubicBezTo>
                  <a:pt x="10104" y="13404"/>
                  <a:pt x="10104" y="13404"/>
                  <a:pt x="10104" y="13404"/>
                </a:cubicBezTo>
                <a:cubicBezTo>
                  <a:pt x="10763" y="13211"/>
                  <a:pt x="10763" y="13211"/>
                  <a:pt x="10763" y="13211"/>
                </a:cubicBezTo>
                <a:cubicBezTo>
                  <a:pt x="10763" y="18707"/>
                  <a:pt x="10763" y="18707"/>
                  <a:pt x="10763" y="18707"/>
                </a:cubicBezTo>
                <a:cubicBezTo>
                  <a:pt x="7249" y="18707"/>
                  <a:pt x="7249" y="18707"/>
                  <a:pt x="7249" y="18707"/>
                </a:cubicBezTo>
                <a:cubicBezTo>
                  <a:pt x="7249" y="15139"/>
                  <a:pt x="7249" y="15139"/>
                  <a:pt x="7249" y="15139"/>
                </a:cubicBezTo>
                <a:cubicBezTo>
                  <a:pt x="7322" y="15139"/>
                  <a:pt x="7395" y="15139"/>
                  <a:pt x="7468" y="15043"/>
                </a:cubicBezTo>
                <a:cubicBezTo>
                  <a:pt x="7981" y="14946"/>
                  <a:pt x="8274" y="14561"/>
                  <a:pt x="8567" y="13982"/>
                </a:cubicBezTo>
                <a:cubicBezTo>
                  <a:pt x="8786" y="13404"/>
                  <a:pt x="8860" y="12729"/>
                  <a:pt x="8713" y="11957"/>
                </a:cubicBezTo>
                <a:cubicBezTo>
                  <a:pt x="8640" y="11571"/>
                  <a:pt x="8494" y="11282"/>
                  <a:pt x="8347" y="11089"/>
                </a:cubicBezTo>
                <a:cubicBezTo>
                  <a:pt x="8201" y="10993"/>
                  <a:pt x="8127" y="10896"/>
                  <a:pt x="7981" y="10896"/>
                </a:cubicBezTo>
                <a:cubicBezTo>
                  <a:pt x="7908" y="10800"/>
                  <a:pt x="7688" y="10896"/>
                  <a:pt x="7542" y="10896"/>
                </a:cubicBezTo>
                <a:cubicBezTo>
                  <a:pt x="7395" y="10993"/>
                  <a:pt x="7322" y="10993"/>
                  <a:pt x="7249" y="11089"/>
                </a:cubicBezTo>
                <a:cubicBezTo>
                  <a:pt x="7249" y="8968"/>
                  <a:pt x="7249" y="8968"/>
                  <a:pt x="7249" y="8968"/>
                </a:cubicBezTo>
                <a:cubicBezTo>
                  <a:pt x="7322" y="8968"/>
                  <a:pt x="7322" y="8968"/>
                  <a:pt x="7322" y="8968"/>
                </a:cubicBezTo>
                <a:cubicBezTo>
                  <a:pt x="7468" y="8968"/>
                  <a:pt x="7542" y="8968"/>
                  <a:pt x="7615" y="9064"/>
                </a:cubicBezTo>
                <a:cubicBezTo>
                  <a:pt x="7688" y="9064"/>
                  <a:pt x="7761" y="9161"/>
                  <a:pt x="7761" y="9354"/>
                </a:cubicBezTo>
                <a:cubicBezTo>
                  <a:pt x="7761" y="9450"/>
                  <a:pt x="7761" y="9546"/>
                  <a:pt x="7688" y="9643"/>
                </a:cubicBezTo>
                <a:cubicBezTo>
                  <a:pt x="7908" y="9546"/>
                  <a:pt x="8054" y="9450"/>
                  <a:pt x="8127" y="9354"/>
                </a:cubicBezTo>
                <a:cubicBezTo>
                  <a:pt x="8201" y="9161"/>
                  <a:pt x="8201" y="8968"/>
                  <a:pt x="8127" y="8871"/>
                </a:cubicBezTo>
                <a:cubicBezTo>
                  <a:pt x="8127" y="8679"/>
                  <a:pt x="8054" y="8582"/>
                  <a:pt x="7835" y="8486"/>
                </a:cubicBezTo>
                <a:cubicBezTo>
                  <a:pt x="7688" y="8389"/>
                  <a:pt x="7542" y="8389"/>
                  <a:pt x="7322" y="8486"/>
                </a:cubicBezTo>
                <a:cubicBezTo>
                  <a:pt x="7249" y="8486"/>
                  <a:pt x="7249" y="8486"/>
                  <a:pt x="7249" y="8486"/>
                </a:cubicBezTo>
                <a:cubicBezTo>
                  <a:pt x="7249" y="2796"/>
                  <a:pt x="7249" y="2796"/>
                  <a:pt x="7249" y="2796"/>
                </a:cubicBezTo>
                <a:cubicBezTo>
                  <a:pt x="10763" y="2796"/>
                  <a:pt x="10763" y="2796"/>
                  <a:pt x="10763" y="2796"/>
                </a:cubicBezTo>
                <a:close/>
                <a:moveTo>
                  <a:pt x="7249" y="14464"/>
                </a:moveTo>
                <a:cubicBezTo>
                  <a:pt x="7322" y="14464"/>
                  <a:pt x="7395" y="14464"/>
                  <a:pt x="7395" y="14464"/>
                </a:cubicBezTo>
                <a:cubicBezTo>
                  <a:pt x="7688" y="14368"/>
                  <a:pt x="7835" y="14079"/>
                  <a:pt x="7981" y="13693"/>
                </a:cubicBezTo>
                <a:cubicBezTo>
                  <a:pt x="8054" y="13211"/>
                  <a:pt x="8127" y="12825"/>
                  <a:pt x="8054" y="12439"/>
                </a:cubicBezTo>
                <a:cubicBezTo>
                  <a:pt x="7908" y="11861"/>
                  <a:pt x="7761" y="11571"/>
                  <a:pt x="7542" y="11668"/>
                </a:cubicBezTo>
                <a:cubicBezTo>
                  <a:pt x="7395" y="11668"/>
                  <a:pt x="7322" y="11764"/>
                  <a:pt x="7249" y="11861"/>
                </a:cubicBezTo>
                <a:lnTo>
                  <a:pt x="7249" y="14464"/>
                </a:lnTo>
                <a:close/>
                <a:moveTo>
                  <a:pt x="7249" y="0"/>
                </a:moveTo>
                <a:cubicBezTo>
                  <a:pt x="1684" y="0"/>
                  <a:pt x="1684" y="0"/>
                  <a:pt x="1684" y="0"/>
                </a:cubicBezTo>
                <a:cubicBezTo>
                  <a:pt x="732" y="0"/>
                  <a:pt x="0" y="964"/>
                  <a:pt x="0" y="2218"/>
                </a:cubicBezTo>
                <a:cubicBezTo>
                  <a:pt x="0" y="19286"/>
                  <a:pt x="0" y="19286"/>
                  <a:pt x="0" y="19286"/>
                </a:cubicBezTo>
                <a:cubicBezTo>
                  <a:pt x="0" y="20539"/>
                  <a:pt x="732" y="21600"/>
                  <a:pt x="1684" y="21600"/>
                </a:cubicBezTo>
                <a:cubicBezTo>
                  <a:pt x="7249" y="21600"/>
                  <a:pt x="7249" y="21600"/>
                  <a:pt x="7249" y="21600"/>
                </a:cubicBezTo>
                <a:cubicBezTo>
                  <a:pt x="7249" y="20057"/>
                  <a:pt x="7249" y="20057"/>
                  <a:pt x="7249" y="20057"/>
                </a:cubicBezTo>
                <a:cubicBezTo>
                  <a:pt x="2709" y="20057"/>
                  <a:pt x="2709" y="20057"/>
                  <a:pt x="2709" y="20057"/>
                </a:cubicBezTo>
                <a:cubicBezTo>
                  <a:pt x="2709" y="20057"/>
                  <a:pt x="2709" y="20057"/>
                  <a:pt x="2709" y="20057"/>
                </a:cubicBezTo>
                <a:cubicBezTo>
                  <a:pt x="1904" y="20057"/>
                  <a:pt x="1245" y="19189"/>
                  <a:pt x="1245" y="18225"/>
                </a:cubicBezTo>
                <a:cubicBezTo>
                  <a:pt x="1245" y="3375"/>
                  <a:pt x="1245" y="3375"/>
                  <a:pt x="1245" y="3375"/>
                </a:cubicBezTo>
                <a:cubicBezTo>
                  <a:pt x="1245" y="2314"/>
                  <a:pt x="1904" y="1543"/>
                  <a:pt x="2709" y="1543"/>
                </a:cubicBezTo>
                <a:cubicBezTo>
                  <a:pt x="7249" y="1543"/>
                  <a:pt x="7249" y="1543"/>
                  <a:pt x="7249" y="1543"/>
                </a:cubicBezTo>
                <a:cubicBezTo>
                  <a:pt x="7249" y="0"/>
                  <a:pt x="7249" y="0"/>
                  <a:pt x="7249" y="0"/>
                </a:cubicBezTo>
                <a:close/>
                <a:moveTo>
                  <a:pt x="7249" y="2796"/>
                </a:moveTo>
                <a:cubicBezTo>
                  <a:pt x="7249" y="8486"/>
                  <a:pt x="7249" y="8486"/>
                  <a:pt x="7249" y="8486"/>
                </a:cubicBezTo>
                <a:cubicBezTo>
                  <a:pt x="6809" y="8582"/>
                  <a:pt x="6517" y="8968"/>
                  <a:pt x="6224" y="9354"/>
                </a:cubicBezTo>
                <a:cubicBezTo>
                  <a:pt x="6004" y="9836"/>
                  <a:pt x="5858" y="10511"/>
                  <a:pt x="5784" y="11186"/>
                </a:cubicBezTo>
                <a:cubicBezTo>
                  <a:pt x="5711" y="11571"/>
                  <a:pt x="5711" y="11957"/>
                  <a:pt x="5784" y="12439"/>
                </a:cubicBezTo>
                <a:cubicBezTo>
                  <a:pt x="5784" y="12921"/>
                  <a:pt x="5858" y="13307"/>
                  <a:pt x="5931" y="13693"/>
                </a:cubicBezTo>
                <a:cubicBezTo>
                  <a:pt x="5931" y="13886"/>
                  <a:pt x="5931" y="13886"/>
                  <a:pt x="5931" y="13886"/>
                </a:cubicBezTo>
                <a:cubicBezTo>
                  <a:pt x="6004" y="14079"/>
                  <a:pt x="6004" y="14271"/>
                  <a:pt x="6077" y="14464"/>
                </a:cubicBezTo>
                <a:cubicBezTo>
                  <a:pt x="6297" y="15043"/>
                  <a:pt x="6736" y="15236"/>
                  <a:pt x="7249" y="15139"/>
                </a:cubicBezTo>
                <a:cubicBezTo>
                  <a:pt x="7249" y="18707"/>
                  <a:pt x="7249" y="18707"/>
                  <a:pt x="7249" y="18707"/>
                </a:cubicBezTo>
                <a:cubicBezTo>
                  <a:pt x="3368" y="18707"/>
                  <a:pt x="3368" y="18707"/>
                  <a:pt x="3368" y="18707"/>
                </a:cubicBezTo>
                <a:cubicBezTo>
                  <a:pt x="2709" y="18707"/>
                  <a:pt x="2197" y="18032"/>
                  <a:pt x="2197" y="17261"/>
                </a:cubicBezTo>
                <a:cubicBezTo>
                  <a:pt x="2197" y="4339"/>
                  <a:pt x="2197" y="4339"/>
                  <a:pt x="2197" y="4339"/>
                </a:cubicBezTo>
                <a:cubicBezTo>
                  <a:pt x="2197" y="3471"/>
                  <a:pt x="2709" y="2796"/>
                  <a:pt x="3368" y="2796"/>
                </a:cubicBezTo>
                <a:cubicBezTo>
                  <a:pt x="7249" y="2796"/>
                  <a:pt x="7249" y="2796"/>
                  <a:pt x="7249" y="2796"/>
                </a:cubicBezTo>
                <a:close/>
                <a:moveTo>
                  <a:pt x="7249" y="8968"/>
                </a:moveTo>
                <a:cubicBezTo>
                  <a:pt x="7249" y="11089"/>
                  <a:pt x="7249" y="11089"/>
                  <a:pt x="7249" y="11089"/>
                </a:cubicBezTo>
                <a:cubicBezTo>
                  <a:pt x="7176" y="11089"/>
                  <a:pt x="7102" y="11186"/>
                  <a:pt x="7029" y="11379"/>
                </a:cubicBezTo>
                <a:cubicBezTo>
                  <a:pt x="6883" y="11571"/>
                  <a:pt x="6809" y="11764"/>
                  <a:pt x="6883" y="12054"/>
                </a:cubicBezTo>
                <a:cubicBezTo>
                  <a:pt x="6883" y="12246"/>
                  <a:pt x="6956" y="12343"/>
                  <a:pt x="7102" y="12439"/>
                </a:cubicBezTo>
                <a:cubicBezTo>
                  <a:pt x="7102" y="12246"/>
                  <a:pt x="7176" y="12054"/>
                  <a:pt x="7249" y="11861"/>
                </a:cubicBezTo>
                <a:cubicBezTo>
                  <a:pt x="7249" y="14464"/>
                  <a:pt x="7249" y="14464"/>
                  <a:pt x="7249" y="14464"/>
                </a:cubicBezTo>
                <a:cubicBezTo>
                  <a:pt x="7176" y="14464"/>
                  <a:pt x="7102" y="14368"/>
                  <a:pt x="7029" y="14368"/>
                </a:cubicBezTo>
                <a:cubicBezTo>
                  <a:pt x="6956" y="14271"/>
                  <a:pt x="6883" y="14079"/>
                  <a:pt x="6809" y="13693"/>
                </a:cubicBezTo>
                <a:cubicBezTo>
                  <a:pt x="6736" y="13500"/>
                  <a:pt x="6736" y="13211"/>
                  <a:pt x="6663" y="12825"/>
                </a:cubicBezTo>
                <a:cubicBezTo>
                  <a:pt x="6663" y="12343"/>
                  <a:pt x="6590" y="11957"/>
                  <a:pt x="6590" y="11475"/>
                </a:cubicBezTo>
                <a:cubicBezTo>
                  <a:pt x="6590" y="10704"/>
                  <a:pt x="6663" y="10029"/>
                  <a:pt x="6809" y="9643"/>
                </a:cubicBezTo>
                <a:cubicBezTo>
                  <a:pt x="6956" y="9354"/>
                  <a:pt x="7102" y="9064"/>
                  <a:pt x="7249" y="8968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2" name="Freeform 77"/>
          <p:cNvSpPr/>
          <p:nvPr/>
        </p:nvSpPr>
        <p:spPr>
          <a:xfrm>
            <a:off x="2264154" y="1871551"/>
            <a:ext cx="160757" cy="120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08" y="0"/>
                </a:moveTo>
                <a:cubicBezTo>
                  <a:pt x="13445" y="0"/>
                  <a:pt x="11902" y="876"/>
                  <a:pt x="10800" y="2335"/>
                </a:cubicBezTo>
                <a:cubicBezTo>
                  <a:pt x="9698" y="876"/>
                  <a:pt x="8155" y="0"/>
                  <a:pt x="6612" y="0"/>
                </a:cubicBezTo>
                <a:cubicBezTo>
                  <a:pt x="2865" y="0"/>
                  <a:pt x="0" y="3795"/>
                  <a:pt x="0" y="8465"/>
                </a:cubicBezTo>
                <a:cubicBezTo>
                  <a:pt x="0" y="13719"/>
                  <a:pt x="3306" y="21600"/>
                  <a:pt x="11241" y="21600"/>
                </a:cubicBezTo>
                <a:cubicBezTo>
                  <a:pt x="19396" y="21600"/>
                  <a:pt x="21600" y="13135"/>
                  <a:pt x="21600" y="8465"/>
                </a:cubicBezTo>
                <a:cubicBezTo>
                  <a:pt x="21600" y="3795"/>
                  <a:pt x="18735" y="0"/>
                  <a:pt x="15208" y="0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3" name="Freeform 78"/>
          <p:cNvSpPr/>
          <p:nvPr/>
        </p:nvSpPr>
        <p:spPr>
          <a:xfrm>
            <a:off x="2340737" y="1840601"/>
            <a:ext cx="38925" cy="54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2" h="21600" extrusionOk="0">
                <a:moveTo>
                  <a:pt x="2282" y="21600"/>
                </a:moveTo>
                <a:cubicBezTo>
                  <a:pt x="-2518" y="13976"/>
                  <a:pt x="682" y="5718"/>
                  <a:pt x="7882" y="0"/>
                </a:cubicBezTo>
                <a:cubicBezTo>
                  <a:pt x="19082" y="1906"/>
                  <a:pt x="19082" y="1906"/>
                  <a:pt x="19082" y="1906"/>
                </a:cubicBezTo>
                <a:cubicBezTo>
                  <a:pt x="8682" y="6353"/>
                  <a:pt x="2282" y="11435"/>
                  <a:pt x="2282" y="21600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4" name="Freeform 79"/>
          <p:cNvSpPr/>
          <p:nvPr/>
        </p:nvSpPr>
        <p:spPr>
          <a:xfrm>
            <a:off x="2089186" y="2844516"/>
            <a:ext cx="165444" cy="23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4" h="21449" extrusionOk="0">
                <a:moveTo>
                  <a:pt x="17779" y="13141"/>
                </a:moveTo>
                <a:cubicBezTo>
                  <a:pt x="21134" y="16766"/>
                  <a:pt x="21134" y="16766"/>
                  <a:pt x="21134" y="16766"/>
                </a:cubicBezTo>
                <a:cubicBezTo>
                  <a:pt x="20924" y="21449"/>
                  <a:pt x="20924" y="21449"/>
                  <a:pt x="20924" y="21449"/>
                </a:cubicBezTo>
                <a:cubicBezTo>
                  <a:pt x="17779" y="20543"/>
                  <a:pt x="17779" y="20543"/>
                  <a:pt x="17779" y="20543"/>
                </a:cubicBezTo>
                <a:cubicBezTo>
                  <a:pt x="17779" y="20090"/>
                  <a:pt x="17779" y="20090"/>
                  <a:pt x="17779" y="20090"/>
                </a:cubicBezTo>
                <a:cubicBezTo>
                  <a:pt x="18617" y="20392"/>
                  <a:pt x="18617" y="20392"/>
                  <a:pt x="18617" y="20392"/>
                </a:cubicBezTo>
                <a:cubicBezTo>
                  <a:pt x="20505" y="19485"/>
                  <a:pt x="20505" y="19485"/>
                  <a:pt x="20505" y="19485"/>
                </a:cubicBezTo>
                <a:cubicBezTo>
                  <a:pt x="20505" y="16918"/>
                  <a:pt x="20505" y="16918"/>
                  <a:pt x="20505" y="16918"/>
                </a:cubicBezTo>
                <a:cubicBezTo>
                  <a:pt x="20505" y="16918"/>
                  <a:pt x="20505" y="16918"/>
                  <a:pt x="20505" y="16918"/>
                </a:cubicBezTo>
                <a:cubicBezTo>
                  <a:pt x="20295" y="16615"/>
                  <a:pt x="20295" y="16615"/>
                  <a:pt x="20295" y="16615"/>
                </a:cubicBezTo>
                <a:cubicBezTo>
                  <a:pt x="20085" y="16313"/>
                  <a:pt x="19456" y="16162"/>
                  <a:pt x="18827" y="16464"/>
                </a:cubicBezTo>
                <a:cubicBezTo>
                  <a:pt x="18408" y="16615"/>
                  <a:pt x="18198" y="17069"/>
                  <a:pt x="18408" y="17371"/>
                </a:cubicBezTo>
                <a:cubicBezTo>
                  <a:pt x="18198" y="17220"/>
                  <a:pt x="17988" y="17220"/>
                  <a:pt x="17779" y="17220"/>
                </a:cubicBezTo>
                <a:lnTo>
                  <a:pt x="17779" y="13141"/>
                </a:lnTo>
                <a:close/>
                <a:moveTo>
                  <a:pt x="14843" y="19787"/>
                </a:moveTo>
                <a:cubicBezTo>
                  <a:pt x="6245" y="10422"/>
                  <a:pt x="6245" y="10422"/>
                  <a:pt x="6245" y="10422"/>
                </a:cubicBezTo>
                <a:cubicBezTo>
                  <a:pt x="5825" y="10422"/>
                  <a:pt x="5616" y="10271"/>
                  <a:pt x="5406" y="10120"/>
                </a:cubicBezTo>
                <a:cubicBezTo>
                  <a:pt x="5406" y="9969"/>
                  <a:pt x="5406" y="9969"/>
                  <a:pt x="5406" y="9969"/>
                </a:cubicBezTo>
                <a:cubicBezTo>
                  <a:pt x="5406" y="9365"/>
                  <a:pt x="5406" y="9365"/>
                  <a:pt x="5406" y="9365"/>
                </a:cubicBezTo>
                <a:cubicBezTo>
                  <a:pt x="5616" y="9667"/>
                  <a:pt x="5616" y="9667"/>
                  <a:pt x="5616" y="9667"/>
                </a:cubicBezTo>
                <a:cubicBezTo>
                  <a:pt x="5825" y="9969"/>
                  <a:pt x="6454" y="9969"/>
                  <a:pt x="6664" y="9818"/>
                </a:cubicBezTo>
                <a:cubicBezTo>
                  <a:pt x="8132" y="9063"/>
                  <a:pt x="8132" y="9063"/>
                  <a:pt x="8132" y="9063"/>
                </a:cubicBezTo>
                <a:cubicBezTo>
                  <a:pt x="8132" y="9063"/>
                  <a:pt x="8132" y="9063"/>
                  <a:pt x="8132" y="9063"/>
                </a:cubicBezTo>
                <a:cubicBezTo>
                  <a:pt x="7922" y="9063"/>
                  <a:pt x="7503" y="9063"/>
                  <a:pt x="7293" y="8761"/>
                </a:cubicBezTo>
                <a:cubicBezTo>
                  <a:pt x="5406" y="6646"/>
                  <a:pt x="5406" y="6646"/>
                  <a:pt x="5406" y="6646"/>
                </a:cubicBezTo>
                <a:cubicBezTo>
                  <a:pt x="5406" y="3776"/>
                  <a:pt x="5406" y="3776"/>
                  <a:pt x="5406" y="3776"/>
                </a:cubicBezTo>
                <a:cubicBezTo>
                  <a:pt x="7713" y="2719"/>
                  <a:pt x="7713" y="2719"/>
                  <a:pt x="7713" y="2719"/>
                </a:cubicBezTo>
                <a:cubicBezTo>
                  <a:pt x="8132" y="2568"/>
                  <a:pt x="8551" y="2719"/>
                  <a:pt x="8761" y="3021"/>
                </a:cubicBezTo>
                <a:cubicBezTo>
                  <a:pt x="12326" y="6797"/>
                  <a:pt x="12326" y="6797"/>
                  <a:pt x="12326" y="6797"/>
                </a:cubicBezTo>
                <a:cubicBezTo>
                  <a:pt x="12536" y="6948"/>
                  <a:pt x="12536" y="7250"/>
                  <a:pt x="12326" y="7401"/>
                </a:cubicBezTo>
                <a:cubicBezTo>
                  <a:pt x="17779" y="13141"/>
                  <a:pt x="17779" y="13141"/>
                  <a:pt x="17779" y="13141"/>
                </a:cubicBezTo>
                <a:cubicBezTo>
                  <a:pt x="17779" y="17220"/>
                  <a:pt x="17779" y="17220"/>
                  <a:pt x="17779" y="17220"/>
                </a:cubicBezTo>
                <a:cubicBezTo>
                  <a:pt x="17569" y="17220"/>
                  <a:pt x="17359" y="17220"/>
                  <a:pt x="17150" y="17371"/>
                </a:cubicBezTo>
                <a:cubicBezTo>
                  <a:pt x="16730" y="17522"/>
                  <a:pt x="16520" y="17975"/>
                  <a:pt x="16730" y="18277"/>
                </a:cubicBezTo>
                <a:cubicBezTo>
                  <a:pt x="16311" y="17975"/>
                  <a:pt x="15682" y="17975"/>
                  <a:pt x="15262" y="18126"/>
                </a:cubicBezTo>
                <a:cubicBezTo>
                  <a:pt x="14843" y="18428"/>
                  <a:pt x="14633" y="18881"/>
                  <a:pt x="15052" y="19183"/>
                </a:cubicBezTo>
                <a:cubicBezTo>
                  <a:pt x="15262" y="19485"/>
                  <a:pt x="15262" y="19485"/>
                  <a:pt x="15262" y="19485"/>
                </a:cubicBezTo>
                <a:cubicBezTo>
                  <a:pt x="17779" y="20090"/>
                  <a:pt x="17779" y="20090"/>
                  <a:pt x="17779" y="20090"/>
                </a:cubicBezTo>
                <a:cubicBezTo>
                  <a:pt x="17779" y="20543"/>
                  <a:pt x="17779" y="20543"/>
                  <a:pt x="17779" y="20543"/>
                </a:cubicBezTo>
                <a:cubicBezTo>
                  <a:pt x="14843" y="19787"/>
                  <a:pt x="14843" y="19787"/>
                  <a:pt x="14843" y="19787"/>
                </a:cubicBezTo>
                <a:close/>
                <a:moveTo>
                  <a:pt x="5406" y="453"/>
                </a:moveTo>
                <a:cubicBezTo>
                  <a:pt x="5406" y="3474"/>
                  <a:pt x="5406" y="3474"/>
                  <a:pt x="5406" y="3474"/>
                </a:cubicBezTo>
                <a:cubicBezTo>
                  <a:pt x="7084" y="2115"/>
                  <a:pt x="7084" y="2115"/>
                  <a:pt x="7084" y="2115"/>
                </a:cubicBezTo>
                <a:cubicBezTo>
                  <a:pt x="6245" y="1057"/>
                  <a:pt x="6245" y="1057"/>
                  <a:pt x="6245" y="1057"/>
                </a:cubicBezTo>
                <a:cubicBezTo>
                  <a:pt x="6035" y="906"/>
                  <a:pt x="5616" y="604"/>
                  <a:pt x="5406" y="453"/>
                </a:cubicBezTo>
                <a:close/>
                <a:moveTo>
                  <a:pt x="5406" y="9969"/>
                </a:moveTo>
                <a:cubicBezTo>
                  <a:pt x="1841" y="6344"/>
                  <a:pt x="1841" y="6344"/>
                  <a:pt x="1841" y="6344"/>
                </a:cubicBezTo>
                <a:cubicBezTo>
                  <a:pt x="1631" y="6042"/>
                  <a:pt x="1631" y="5589"/>
                  <a:pt x="1841" y="5438"/>
                </a:cubicBezTo>
                <a:cubicBezTo>
                  <a:pt x="583" y="3927"/>
                  <a:pt x="583" y="3927"/>
                  <a:pt x="583" y="3927"/>
                </a:cubicBezTo>
                <a:cubicBezTo>
                  <a:pt x="-466" y="2719"/>
                  <a:pt x="-47" y="1208"/>
                  <a:pt x="1421" y="453"/>
                </a:cubicBezTo>
                <a:cubicBezTo>
                  <a:pt x="2680" y="-151"/>
                  <a:pt x="4148" y="-151"/>
                  <a:pt x="5406" y="453"/>
                </a:cubicBezTo>
                <a:cubicBezTo>
                  <a:pt x="5406" y="3474"/>
                  <a:pt x="5406" y="3474"/>
                  <a:pt x="5406" y="3474"/>
                </a:cubicBezTo>
                <a:cubicBezTo>
                  <a:pt x="3938" y="4532"/>
                  <a:pt x="3938" y="4532"/>
                  <a:pt x="3938" y="4532"/>
                </a:cubicBezTo>
                <a:cubicBezTo>
                  <a:pt x="5406" y="3776"/>
                  <a:pt x="5406" y="3776"/>
                  <a:pt x="5406" y="3776"/>
                </a:cubicBezTo>
                <a:cubicBezTo>
                  <a:pt x="5406" y="6646"/>
                  <a:pt x="5406" y="6646"/>
                  <a:pt x="5406" y="6646"/>
                </a:cubicBezTo>
                <a:cubicBezTo>
                  <a:pt x="4148" y="5438"/>
                  <a:pt x="4148" y="5438"/>
                  <a:pt x="4148" y="5438"/>
                </a:cubicBezTo>
                <a:cubicBezTo>
                  <a:pt x="3938" y="5287"/>
                  <a:pt x="3938" y="4985"/>
                  <a:pt x="4148" y="4834"/>
                </a:cubicBezTo>
                <a:cubicBezTo>
                  <a:pt x="2680" y="5438"/>
                  <a:pt x="2680" y="5438"/>
                  <a:pt x="2680" y="5438"/>
                </a:cubicBezTo>
                <a:cubicBezTo>
                  <a:pt x="2470" y="5740"/>
                  <a:pt x="2260" y="6042"/>
                  <a:pt x="2470" y="6344"/>
                </a:cubicBezTo>
                <a:cubicBezTo>
                  <a:pt x="5406" y="9365"/>
                  <a:pt x="5406" y="9365"/>
                  <a:pt x="5406" y="9365"/>
                </a:cubicBezTo>
                <a:lnTo>
                  <a:pt x="5406" y="9969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5" name="Freeform 80"/>
          <p:cNvSpPr/>
          <p:nvPr/>
        </p:nvSpPr>
        <p:spPr>
          <a:xfrm>
            <a:off x="3384679" y="1640622"/>
            <a:ext cx="211960" cy="232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7" y="12321"/>
                </a:moveTo>
                <a:cubicBezTo>
                  <a:pt x="16615" y="11561"/>
                  <a:pt x="16782" y="10800"/>
                  <a:pt x="16782" y="9887"/>
                </a:cubicBezTo>
                <a:cubicBezTo>
                  <a:pt x="16782" y="9127"/>
                  <a:pt x="16615" y="8366"/>
                  <a:pt x="16117" y="7606"/>
                </a:cubicBezTo>
                <a:cubicBezTo>
                  <a:pt x="16117" y="12321"/>
                  <a:pt x="16117" y="12321"/>
                  <a:pt x="16117" y="12321"/>
                </a:cubicBezTo>
                <a:close/>
                <a:moveTo>
                  <a:pt x="16117" y="15668"/>
                </a:moveTo>
                <a:cubicBezTo>
                  <a:pt x="16117" y="14299"/>
                  <a:pt x="16117" y="14299"/>
                  <a:pt x="16117" y="14299"/>
                </a:cubicBezTo>
                <a:cubicBezTo>
                  <a:pt x="16283" y="14299"/>
                  <a:pt x="16449" y="14451"/>
                  <a:pt x="16615" y="14451"/>
                </a:cubicBezTo>
                <a:cubicBezTo>
                  <a:pt x="16615" y="14451"/>
                  <a:pt x="16615" y="14451"/>
                  <a:pt x="16615" y="14451"/>
                </a:cubicBezTo>
                <a:cubicBezTo>
                  <a:pt x="18443" y="16276"/>
                  <a:pt x="18443" y="16276"/>
                  <a:pt x="18443" y="16276"/>
                </a:cubicBezTo>
                <a:cubicBezTo>
                  <a:pt x="18775" y="16428"/>
                  <a:pt x="18775" y="16732"/>
                  <a:pt x="18443" y="17037"/>
                </a:cubicBezTo>
                <a:cubicBezTo>
                  <a:pt x="18277" y="17189"/>
                  <a:pt x="17945" y="17189"/>
                  <a:pt x="17612" y="17037"/>
                </a:cubicBezTo>
                <a:cubicBezTo>
                  <a:pt x="16117" y="15668"/>
                  <a:pt x="16117" y="15668"/>
                  <a:pt x="16117" y="15668"/>
                </a:cubicBezTo>
                <a:close/>
                <a:moveTo>
                  <a:pt x="16117" y="5476"/>
                </a:moveTo>
                <a:cubicBezTo>
                  <a:pt x="16117" y="4259"/>
                  <a:pt x="16117" y="4259"/>
                  <a:pt x="16117" y="4259"/>
                </a:cubicBezTo>
                <a:cubicBezTo>
                  <a:pt x="17612" y="2890"/>
                  <a:pt x="17612" y="2890"/>
                  <a:pt x="17612" y="2890"/>
                </a:cubicBezTo>
                <a:cubicBezTo>
                  <a:pt x="17945" y="2738"/>
                  <a:pt x="18277" y="2738"/>
                  <a:pt x="18443" y="2890"/>
                </a:cubicBezTo>
                <a:cubicBezTo>
                  <a:pt x="18775" y="3042"/>
                  <a:pt x="18775" y="3499"/>
                  <a:pt x="18443" y="3651"/>
                </a:cubicBezTo>
                <a:cubicBezTo>
                  <a:pt x="16615" y="5324"/>
                  <a:pt x="16615" y="5324"/>
                  <a:pt x="16615" y="5324"/>
                </a:cubicBezTo>
                <a:cubicBezTo>
                  <a:pt x="16615" y="5324"/>
                  <a:pt x="16615" y="5324"/>
                  <a:pt x="16615" y="5324"/>
                </a:cubicBezTo>
                <a:cubicBezTo>
                  <a:pt x="16449" y="5476"/>
                  <a:pt x="16283" y="5476"/>
                  <a:pt x="16117" y="5476"/>
                </a:cubicBezTo>
                <a:close/>
                <a:moveTo>
                  <a:pt x="21102" y="9431"/>
                </a:moveTo>
                <a:cubicBezTo>
                  <a:pt x="21102" y="9431"/>
                  <a:pt x="21102" y="9431"/>
                  <a:pt x="21102" y="9431"/>
                </a:cubicBezTo>
                <a:cubicBezTo>
                  <a:pt x="18443" y="9431"/>
                  <a:pt x="18443" y="9431"/>
                  <a:pt x="18443" y="9431"/>
                </a:cubicBezTo>
                <a:cubicBezTo>
                  <a:pt x="18111" y="9431"/>
                  <a:pt x="17945" y="9735"/>
                  <a:pt x="17945" y="9887"/>
                </a:cubicBezTo>
                <a:cubicBezTo>
                  <a:pt x="17945" y="10192"/>
                  <a:pt x="18111" y="10496"/>
                  <a:pt x="18443" y="10496"/>
                </a:cubicBezTo>
                <a:cubicBezTo>
                  <a:pt x="21102" y="10496"/>
                  <a:pt x="21102" y="10496"/>
                  <a:pt x="21102" y="10496"/>
                </a:cubicBezTo>
                <a:cubicBezTo>
                  <a:pt x="21434" y="10496"/>
                  <a:pt x="21600" y="10192"/>
                  <a:pt x="21600" y="9887"/>
                </a:cubicBezTo>
                <a:cubicBezTo>
                  <a:pt x="21600" y="9735"/>
                  <a:pt x="21434" y="9431"/>
                  <a:pt x="21102" y="9431"/>
                </a:cubicBezTo>
                <a:close/>
                <a:moveTo>
                  <a:pt x="10800" y="21600"/>
                </a:moveTo>
                <a:cubicBezTo>
                  <a:pt x="11132" y="21600"/>
                  <a:pt x="11132" y="21600"/>
                  <a:pt x="11132" y="21600"/>
                </a:cubicBezTo>
                <a:cubicBezTo>
                  <a:pt x="12794" y="21600"/>
                  <a:pt x="14123" y="20383"/>
                  <a:pt x="14123" y="18862"/>
                </a:cubicBezTo>
                <a:cubicBezTo>
                  <a:pt x="14123" y="14451"/>
                  <a:pt x="14123" y="14451"/>
                  <a:pt x="14123" y="14451"/>
                </a:cubicBezTo>
                <a:cubicBezTo>
                  <a:pt x="14954" y="13994"/>
                  <a:pt x="15785" y="13234"/>
                  <a:pt x="16117" y="12321"/>
                </a:cubicBezTo>
                <a:cubicBezTo>
                  <a:pt x="16117" y="7606"/>
                  <a:pt x="16117" y="7606"/>
                  <a:pt x="16117" y="7606"/>
                </a:cubicBezTo>
                <a:cubicBezTo>
                  <a:pt x="15286" y="5780"/>
                  <a:pt x="13126" y="4411"/>
                  <a:pt x="10800" y="4411"/>
                </a:cubicBezTo>
                <a:cubicBezTo>
                  <a:pt x="10800" y="5628"/>
                  <a:pt x="10800" y="5628"/>
                  <a:pt x="10800" y="5628"/>
                </a:cubicBezTo>
                <a:cubicBezTo>
                  <a:pt x="12129" y="5628"/>
                  <a:pt x="13292" y="6085"/>
                  <a:pt x="14123" y="6845"/>
                </a:cubicBezTo>
                <a:cubicBezTo>
                  <a:pt x="14954" y="7606"/>
                  <a:pt x="15452" y="8670"/>
                  <a:pt x="15452" y="9887"/>
                </a:cubicBezTo>
                <a:cubicBezTo>
                  <a:pt x="15452" y="11561"/>
                  <a:pt x="14622" y="12930"/>
                  <a:pt x="13126" y="13690"/>
                </a:cubicBezTo>
                <a:cubicBezTo>
                  <a:pt x="13126" y="13690"/>
                  <a:pt x="13126" y="13690"/>
                  <a:pt x="13126" y="13690"/>
                </a:cubicBezTo>
                <a:cubicBezTo>
                  <a:pt x="12960" y="13842"/>
                  <a:pt x="12960" y="13994"/>
                  <a:pt x="12960" y="14146"/>
                </a:cubicBezTo>
                <a:cubicBezTo>
                  <a:pt x="12960" y="16732"/>
                  <a:pt x="12960" y="16732"/>
                  <a:pt x="12960" y="16732"/>
                </a:cubicBezTo>
                <a:cubicBezTo>
                  <a:pt x="10800" y="16732"/>
                  <a:pt x="10800" y="16732"/>
                  <a:pt x="10800" y="16732"/>
                </a:cubicBezTo>
                <a:cubicBezTo>
                  <a:pt x="10800" y="21600"/>
                  <a:pt x="10800" y="21600"/>
                  <a:pt x="10800" y="21600"/>
                </a:cubicBezTo>
                <a:close/>
                <a:moveTo>
                  <a:pt x="16117" y="4259"/>
                </a:moveTo>
                <a:cubicBezTo>
                  <a:pt x="16117" y="5476"/>
                  <a:pt x="16117" y="5476"/>
                  <a:pt x="16117" y="5476"/>
                </a:cubicBezTo>
                <a:cubicBezTo>
                  <a:pt x="16117" y="5476"/>
                  <a:pt x="15951" y="5476"/>
                  <a:pt x="15785" y="5324"/>
                </a:cubicBezTo>
                <a:cubicBezTo>
                  <a:pt x="15618" y="5172"/>
                  <a:pt x="15618" y="4868"/>
                  <a:pt x="15785" y="4715"/>
                </a:cubicBezTo>
                <a:cubicBezTo>
                  <a:pt x="16117" y="4259"/>
                  <a:pt x="16117" y="4259"/>
                  <a:pt x="16117" y="4259"/>
                </a:cubicBezTo>
                <a:close/>
                <a:moveTo>
                  <a:pt x="16117" y="14299"/>
                </a:moveTo>
                <a:cubicBezTo>
                  <a:pt x="16117" y="15668"/>
                  <a:pt x="16117" y="15668"/>
                  <a:pt x="16117" y="15668"/>
                </a:cubicBezTo>
                <a:cubicBezTo>
                  <a:pt x="15785" y="15211"/>
                  <a:pt x="15785" y="15211"/>
                  <a:pt x="15785" y="15211"/>
                </a:cubicBezTo>
                <a:cubicBezTo>
                  <a:pt x="15618" y="15059"/>
                  <a:pt x="15618" y="14755"/>
                  <a:pt x="15785" y="14451"/>
                </a:cubicBezTo>
                <a:cubicBezTo>
                  <a:pt x="15951" y="14451"/>
                  <a:pt x="16117" y="14299"/>
                  <a:pt x="16117" y="14299"/>
                </a:cubicBezTo>
                <a:close/>
                <a:moveTo>
                  <a:pt x="10800" y="3499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1132" y="0"/>
                  <a:pt x="11298" y="304"/>
                  <a:pt x="11298" y="456"/>
                </a:cubicBezTo>
                <a:cubicBezTo>
                  <a:pt x="11298" y="3042"/>
                  <a:pt x="11298" y="3042"/>
                  <a:pt x="11298" y="3042"/>
                </a:cubicBezTo>
                <a:cubicBezTo>
                  <a:pt x="11298" y="3194"/>
                  <a:pt x="11132" y="3499"/>
                  <a:pt x="10800" y="3499"/>
                </a:cubicBezTo>
                <a:cubicBezTo>
                  <a:pt x="10800" y="3499"/>
                  <a:pt x="10800" y="3499"/>
                  <a:pt x="10800" y="3499"/>
                </a:cubicBezTo>
                <a:cubicBezTo>
                  <a:pt x="10800" y="3499"/>
                  <a:pt x="10800" y="3499"/>
                  <a:pt x="10800" y="3499"/>
                </a:cubicBezTo>
                <a:close/>
                <a:moveTo>
                  <a:pt x="10800" y="4411"/>
                </a:moveTo>
                <a:cubicBezTo>
                  <a:pt x="8308" y="4411"/>
                  <a:pt x="6314" y="5628"/>
                  <a:pt x="5317" y="7606"/>
                </a:cubicBezTo>
                <a:cubicBezTo>
                  <a:pt x="5317" y="12321"/>
                  <a:pt x="5317" y="12321"/>
                  <a:pt x="5317" y="12321"/>
                </a:cubicBezTo>
                <a:cubicBezTo>
                  <a:pt x="5815" y="13234"/>
                  <a:pt x="6646" y="13994"/>
                  <a:pt x="7477" y="14603"/>
                </a:cubicBezTo>
                <a:cubicBezTo>
                  <a:pt x="7477" y="18862"/>
                  <a:pt x="7477" y="18862"/>
                  <a:pt x="7477" y="18862"/>
                </a:cubicBezTo>
                <a:cubicBezTo>
                  <a:pt x="7477" y="20383"/>
                  <a:pt x="8806" y="21600"/>
                  <a:pt x="10468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16732"/>
                  <a:pt x="10800" y="16732"/>
                  <a:pt x="10800" y="16732"/>
                </a:cubicBezTo>
                <a:cubicBezTo>
                  <a:pt x="8640" y="16732"/>
                  <a:pt x="8640" y="16732"/>
                  <a:pt x="8640" y="16732"/>
                </a:cubicBezTo>
                <a:cubicBezTo>
                  <a:pt x="8640" y="14146"/>
                  <a:pt x="8640" y="14146"/>
                  <a:pt x="8640" y="14146"/>
                </a:cubicBezTo>
                <a:cubicBezTo>
                  <a:pt x="8640" y="13994"/>
                  <a:pt x="8640" y="13842"/>
                  <a:pt x="8474" y="13690"/>
                </a:cubicBezTo>
                <a:cubicBezTo>
                  <a:pt x="6978" y="12930"/>
                  <a:pt x="5982" y="11561"/>
                  <a:pt x="5982" y="9887"/>
                </a:cubicBezTo>
                <a:cubicBezTo>
                  <a:pt x="5982" y="8670"/>
                  <a:pt x="6480" y="7606"/>
                  <a:pt x="7311" y="6845"/>
                </a:cubicBezTo>
                <a:cubicBezTo>
                  <a:pt x="8308" y="6085"/>
                  <a:pt x="9471" y="5628"/>
                  <a:pt x="10800" y="5628"/>
                </a:cubicBezTo>
                <a:cubicBezTo>
                  <a:pt x="10800" y="5628"/>
                  <a:pt x="10800" y="5628"/>
                  <a:pt x="10800" y="5628"/>
                </a:cubicBezTo>
                <a:cubicBezTo>
                  <a:pt x="10800" y="4411"/>
                  <a:pt x="10800" y="4411"/>
                  <a:pt x="10800" y="4411"/>
                </a:cubicBezTo>
                <a:cubicBezTo>
                  <a:pt x="10800" y="4411"/>
                  <a:pt x="10800" y="4411"/>
                  <a:pt x="10800" y="4411"/>
                </a:cubicBezTo>
                <a:close/>
                <a:moveTo>
                  <a:pt x="10800" y="0"/>
                </a:moveTo>
                <a:cubicBezTo>
                  <a:pt x="10800" y="3499"/>
                  <a:pt x="10800" y="3499"/>
                  <a:pt x="10800" y="3499"/>
                </a:cubicBezTo>
                <a:cubicBezTo>
                  <a:pt x="10468" y="3499"/>
                  <a:pt x="10302" y="3194"/>
                  <a:pt x="10302" y="3042"/>
                </a:cubicBezTo>
                <a:cubicBezTo>
                  <a:pt x="10302" y="456"/>
                  <a:pt x="10302" y="456"/>
                  <a:pt x="10302" y="456"/>
                </a:cubicBezTo>
                <a:cubicBezTo>
                  <a:pt x="10302" y="304"/>
                  <a:pt x="10468" y="0"/>
                  <a:pt x="10800" y="0"/>
                </a:cubicBezTo>
                <a:close/>
                <a:moveTo>
                  <a:pt x="5317" y="15668"/>
                </a:moveTo>
                <a:cubicBezTo>
                  <a:pt x="5317" y="14299"/>
                  <a:pt x="5317" y="14299"/>
                  <a:pt x="5317" y="14299"/>
                </a:cubicBezTo>
                <a:cubicBezTo>
                  <a:pt x="5483" y="14299"/>
                  <a:pt x="5649" y="14451"/>
                  <a:pt x="5815" y="14451"/>
                </a:cubicBezTo>
                <a:cubicBezTo>
                  <a:pt x="5982" y="14755"/>
                  <a:pt x="5982" y="15059"/>
                  <a:pt x="5815" y="15211"/>
                </a:cubicBezTo>
                <a:cubicBezTo>
                  <a:pt x="5317" y="15668"/>
                  <a:pt x="5317" y="15668"/>
                  <a:pt x="5317" y="15668"/>
                </a:cubicBezTo>
                <a:close/>
                <a:moveTo>
                  <a:pt x="5317" y="5476"/>
                </a:moveTo>
                <a:cubicBezTo>
                  <a:pt x="5317" y="4259"/>
                  <a:pt x="5317" y="4259"/>
                  <a:pt x="5317" y="4259"/>
                </a:cubicBezTo>
                <a:cubicBezTo>
                  <a:pt x="5815" y="4715"/>
                  <a:pt x="5815" y="4715"/>
                  <a:pt x="5815" y="4715"/>
                </a:cubicBezTo>
                <a:cubicBezTo>
                  <a:pt x="5982" y="4868"/>
                  <a:pt x="5982" y="5172"/>
                  <a:pt x="5815" y="5324"/>
                </a:cubicBezTo>
                <a:cubicBezTo>
                  <a:pt x="5649" y="5476"/>
                  <a:pt x="5483" y="5476"/>
                  <a:pt x="5317" y="5476"/>
                </a:cubicBezTo>
                <a:close/>
                <a:moveTo>
                  <a:pt x="5317" y="7606"/>
                </a:moveTo>
                <a:cubicBezTo>
                  <a:pt x="4985" y="8214"/>
                  <a:pt x="4818" y="9127"/>
                  <a:pt x="4818" y="9887"/>
                </a:cubicBezTo>
                <a:cubicBezTo>
                  <a:pt x="4818" y="10800"/>
                  <a:pt x="4985" y="11561"/>
                  <a:pt x="5317" y="12321"/>
                </a:cubicBezTo>
                <a:cubicBezTo>
                  <a:pt x="5317" y="7606"/>
                  <a:pt x="5317" y="7606"/>
                  <a:pt x="5317" y="7606"/>
                </a:cubicBezTo>
                <a:close/>
                <a:moveTo>
                  <a:pt x="5317" y="4259"/>
                </a:moveTo>
                <a:cubicBezTo>
                  <a:pt x="5317" y="5476"/>
                  <a:pt x="5317" y="5476"/>
                  <a:pt x="5317" y="5476"/>
                </a:cubicBezTo>
                <a:cubicBezTo>
                  <a:pt x="5317" y="5476"/>
                  <a:pt x="5151" y="5476"/>
                  <a:pt x="4985" y="5324"/>
                </a:cubicBezTo>
                <a:cubicBezTo>
                  <a:pt x="4985" y="5324"/>
                  <a:pt x="4985" y="5324"/>
                  <a:pt x="4985" y="5324"/>
                </a:cubicBezTo>
                <a:cubicBezTo>
                  <a:pt x="3157" y="3651"/>
                  <a:pt x="3157" y="3651"/>
                  <a:pt x="3157" y="3651"/>
                </a:cubicBezTo>
                <a:cubicBezTo>
                  <a:pt x="2825" y="3499"/>
                  <a:pt x="2825" y="3042"/>
                  <a:pt x="3157" y="2890"/>
                </a:cubicBezTo>
                <a:cubicBezTo>
                  <a:pt x="3323" y="2738"/>
                  <a:pt x="3655" y="2738"/>
                  <a:pt x="3988" y="2890"/>
                </a:cubicBezTo>
                <a:cubicBezTo>
                  <a:pt x="5317" y="4259"/>
                  <a:pt x="5317" y="4259"/>
                  <a:pt x="5317" y="4259"/>
                </a:cubicBezTo>
                <a:close/>
                <a:moveTo>
                  <a:pt x="5317" y="14299"/>
                </a:moveTo>
                <a:cubicBezTo>
                  <a:pt x="5317" y="15668"/>
                  <a:pt x="5317" y="15668"/>
                  <a:pt x="5317" y="15668"/>
                </a:cubicBezTo>
                <a:cubicBezTo>
                  <a:pt x="3988" y="17037"/>
                  <a:pt x="3988" y="17037"/>
                  <a:pt x="3988" y="17037"/>
                </a:cubicBezTo>
                <a:cubicBezTo>
                  <a:pt x="3655" y="17189"/>
                  <a:pt x="3323" y="17189"/>
                  <a:pt x="3157" y="17037"/>
                </a:cubicBezTo>
                <a:cubicBezTo>
                  <a:pt x="2825" y="16732"/>
                  <a:pt x="2825" y="16428"/>
                  <a:pt x="3157" y="16276"/>
                </a:cubicBezTo>
                <a:cubicBezTo>
                  <a:pt x="4985" y="14451"/>
                  <a:pt x="4985" y="14451"/>
                  <a:pt x="4985" y="14451"/>
                </a:cubicBezTo>
                <a:cubicBezTo>
                  <a:pt x="4985" y="14451"/>
                  <a:pt x="4985" y="14451"/>
                  <a:pt x="4985" y="14451"/>
                </a:cubicBezTo>
                <a:cubicBezTo>
                  <a:pt x="5151" y="14451"/>
                  <a:pt x="5317" y="14451"/>
                  <a:pt x="5317" y="14299"/>
                </a:cubicBezTo>
                <a:close/>
                <a:moveTo>
                  <a:pt x="3655" y="9887"/>
                </a:moveTo>
                <a:cubicBezTo>
                  <a:pt x="3655" y="9887"/>
                  <a:pt x="3655" y="9887"/>
                  <a:pt x="3655" y="9887"/>
                </a:cubicBezTo>
                <a:cubicBezTo>
                  <a:pt x="3655" y="9735"/>
                  <a:pt x="3489" y="9431"/>
                  <a:pt x="3157" y="9431"/>
                </a:cubicBezTo>
                <a:cubicBezTo>
                  <a:pt x="498" y="9431"/>
                  <a:pt x="498" y="9431"/>
                  <a:pt x="498" y="9431"/>
                </a:cubicBezTo>
                <a:cubicBezTo>
                  <a:pt x="166" y="9431"/>
                  <a:pt x="0" y="9735"/>
                  <a:pt x="0" y="9887"/>
                </a:cubicBezTo>
                <a:cubicBezTo>
                  <a:pt x="0" y="10192"/>
                  <a:pt x="166" y="10496"/>
                  <a:pt x="498" y="10496"/>
                </a:cubicBezTo>
                <a:cubicBezTo>
                  <a:pt x="3157" y="10496"/>
                  <a:pt x="3157" y="10496"/>
                  <a:pt x="3157" y="10496"/>
                </a:cubicBezTo>
                <a:cubicBezTo>
                  <a:pt x="3489" y="10496"/>
                  <a:pt x="3655" y="10192"/>
                  <a:pt x="3655" y="9887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6" name="Freeform 81"/>
          <p:cNvSpPr/>
          <p:nvPr/>
        </p:nvSpPr>
        <p:spPr>
          <a:xfrm>
            <a:off x="2324883" y="1328752"/>
            <a:ext cx="320321" cy="460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383"/>
                </a:moveTo>
                <a:cubicBezTo>
                  <a:pt x="12453" y="0"/>
                  <a:pt x="12453" y="0"/>
                  <a:pt x="12453" y="0"/>
                </a:cubicBezTo>
                <a:cubicBezTo>
                  <a:pt x="17082" y="9804"/>
                  <a:pt x="17082" y="9804"/>
                  <a:pt x="17082" y="9804"/>
                </a:cubicBezTo>
                <a:cubicBezTo>
                  <a:pt x="11902" y="10953"/>
                  <a:pt x="11902" y="10953"/>
                  <a:pt x="11902" y="10953"/>
                </a:cubicBezTo>
                <a:cubicBezTo>
                  <a:pt x="10800" y="8502"/>
                  <a:pt x="10800" y="8502"/>
                  <a:pt x="10800" y="8502"/>
                </a:cubicBezTo>
                <a:cubicBezTo>
                  <a:pt x="10800" y="383"/>
                  <a:pt x="10800" y="383"/>
                  <a:pt x="10800" y="383"/>
                </a:cubicBezTo>
                <a:close/>
                <a:moveTo>
                  <a:pt x="10800" y="17004"/>
                </a:moveTo>
                <a:cubicBezTo>
                  <a:pt x="12343" y="17004"/>
                  <a:pt x="13776" y="16621"/>
                  <a:pt x="14988" y="16009"/>
                </a:cubicBezTo>
                <a:cubicBezTo>
                  <a:pt x="11792" y="16009"/>
                  <a:pt x="11792" y="16009"/>
                  <a:pt x="11792" y="16009"/>
                </a:cubicBezTo>
                <a:cubicBezTo>
                  <a:pt x="11792" y="14706"/>
                  <a:pt x="11792" y="14706"/>
                  <a:pt x="11792" y="14706"/>
                </a:cubicBezTo>
                <a:cubicBezTo>
                  <a:pt x="16751" y="14706"/>
                  <a:pt x="16751" y="14706"/>
                  <a:pt x="16751" y="14706"/>
                </a:cubicBezTo>
                <a:cubicBezTo>
                  <a:pt x="20829" y="14706"/>
                  <a:pt x="20829" y="14706"/>
                  <a:pt x="20829" y="14706"/>
                </a:cubicBezTo>
                <a:cubicBezTo>
                  <a:pt x="21600" y="14706"/>
                  <a:pt x="21600" y="14706"/>
                  <a:pt x="21600" y="14706"/>
                </a:cubicBezTo>
                <a:cubicBezTo>
                  <a:pt x="21600" y="16009"/>
                  <a:pt x="21600" y="16009"/>
                  <a:pt x="21600" y="16009"/>
                </a:cubicBezTo>
                <a:cubicBezTo>
                  <a:pt x="19837" y="16009"/>
                  <a:pt x="19837" y="16009"/>
                  <a:pt x="19837" y="16009"/>
                </a:cubicBezTo>
                <a:cubicBezTo>
                  <a:pt x="18624" y="17311"/>
                  <a:pt x="16861" y="18306"/>
                  <a:pt x="14767" y="18919"/>
                </a:cubicBezTo>
                <a:cubicBezTo>
                  <a:pt x="16971" y="19226"/>
                  <a:pt x="18624" y="19685"/>
                  <a:pt x="18624" y="20451"/>
                </a:cubicBezTo>
                <a:cubicBezTo>
                  <a:pt x="18624" y="21600"/>
                  <a:pt x="18624" y="21600"/>
                  <a:pt x="18624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20528"/>
                  <a:pt x="10800" y="20528"/>
                  <a:pt x="10800" y="20528"/>
                </a:cubicBezTo>
                <a:cubicBezTo>
                  <a:pt x="11571" y="20528"/>
                  <a:pt x="12233" y="20068"/>
                  <a:pt x="12233" y="19532"/>
                </a:cubicBezTo>
                <a:cubicBezTo>
                  <a:pt x="12233" y="18996"/>
                  <a:pt x="11571" y="18536"/>
                  <a:pt x="10800" y="18536"/>
                </a:cubicBezTo>
                <a:lnTo>
                  <a:pt x="10800" y="17004"/>
                </a:lnTo>
                <a:close/>
                <a:moveTo>
                  <a:pt x="7384" y="1149"/>
                </a:moveTo>
                <a:cubicBezTo>
                  <a:pt x="10800" y="383"/>
                  <a:pt x="10800" y="383"/>
                  <a:pt x="10800" y="383"/>
                </a:cubicBezTo>
                <a:cubicBezTo>
                  <a:pt x="10800" y="8502"/>
                  <a:pt x="10800" y="8502"/>
                  <a:pt x="10800" y="8502"/>
                </a:cubicBezTo>
                <a:cubicBezTo>
                  <a:pt x="10139" y="7047"/>
                  <a:pt x="10139" y="7047"/>
                  <a:pt x="10139" y="7047"/>
                </a:cubicBezTo>
                <a:cubicBezTo>
                  <a:pt x="6502" y="7277"/>
                  <a:pt x="3637" y="9421"/>
                  <a:pt x="3637" y="12026"/>
                </a:cubicBezTo>
                <a:cubicBezTo>
                  <a:pt x="3637" y="14783"/>
                  <a:pt x="6833" y="17004"/>
                  <a:pt x="10800" y="17004"/>
                </a:cubicBezTo>
                <a:cubicBezTo>
                  <a:pt x="10800" y="17004"/>
                  <a:pt x="10800" y="17004"/>
                  <a:pt x="10800" y="17004"/>
                </a:cubicBezTo>
                <a:cubicBezTo>
                  <a:pt x="10800" y="18536"/>
                  <a:pt x="10800" y="18536"/>
                  <a:pt x="10800" y="18536"/>
                </a:cubicBezTo>
                <a:cubicBezTo>
                  <a:pt x="10029" y="18536"/>
                  <a:pt x="9367" y="18996"/>
                  <a:pt x="9367" y="19532"/>
                </a:cubicBezTo>
                <a:cubicBezTo>
                  <a:pt x="9367" y="20068"/>
                  <a:pt x="10029" y="20528"/>
                  <a:pt x="10800" y="20528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2976" y="21600"/>
                  <a:pt x="2976" y="21600"/>
                  <a:pt x="2976" y="21600"/>
                </a:cubicBezTo>
                <a:cubicBezTo>
                  <a:pt x="2976" y="20451"/>
                  <a:pt x="2976" y="20451"/>
                  <a:pt x="2976" y="20451"/>
                </a:cubicBezTo>
                <a:cubicBezTo>
                  <a:pt x="2976" y="19685"/>
                  <a:pt x="4518" y="19226"/>
                  <a:pt x="6722" y="18919"/>
                </a:cubicBezTo>
                <a:cubicBezTo>
                  <a:pt x="2865" y="17847"/>
                  <a:pt x="0" y="15166"/>
                  <a:pt x="0" y="12026"/>
                </a:cubicBezTo>
                <a:cubicBezTo>
                  <a:pt x="0" y="8272"/>
                  <a:pt x="3967" y="5209"/>
                  <a:pt x="9037" y="4672"/>
                </a:cubicBezTo>
                <a:lnTo>
                  <a:pt x="7384" y="1149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7" name="Freeform 82"/>
          <p:cNvSpPr/>
          <p:nvPr/>
        </p:nvSpPr>
        <p:spPr>
          <a:xfrm>
            <a:off x="2222101" y="1263282"/>
            <a:ext cx="162439" cy="163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10" h="21600" extrusionOk="0">
                <a:moveTo>
                  <a:pt x="18338" y="6696"/>
                </a:moveTo>
                <a:cubicBezTo>
                  <a:pt x="16809" y="2592"/>
                  <a:pt x="13369" y="0"/>
                  <a:pt x="9546" y="0"/>
                </a:cubicBezTo>
                <a:cubicBezTo>
                  <a:pt x="9546" y="1944"/>
                  <a:pt x="9546" y="1944"/>
                  <a:pt x="9546" y="1944"/>
                </a:cubicBezTo>
                <a:cubicBezTo>
                  <a:pt x="12604" y="1944"/>
                  <a:pt x="15471" y="4104"/>
                  <a:pt x="16809" y="7560"/>
                </a:cubicBezTo>
                <a:cubicBezTo>
                  <a:pt x="18338" y="12096"/>
                  <a:pt x="16427" y="17064"/>
                  <a:pt x="12413" y="19008"/>
                </a:cubicBezTo>
                <a:cubicBezTo>
                  <a:pt x="11457" y="19440"/>
                  <a:pt x="10501" y="19656"/>
                  <a:pt x="9546" y="19656"/>
                </a:cubicBezTo>
                <a:cubicBezTo>
                  <a:pt x="9546" y="21600"/>
                  <a:pt x="9546" y="21600"/>
                  <a:pt x="9546" y="21600"/>
                </a:cubicBezTo>
                <a:cubicBezTo>
                  <a:pt x="10692" y="21600"/>
                  <a:pt x="11839" y="21384"/>
                  <a:pt x="12986" y="20736"/>
                </a:cubicBezTo>
                <a:cubicBezTo>
                  <a:pt x="17956" y="18576"/>
                  <a:pt x="20250" y="12312"/>
                  <a:pt x="18338" y="6696"/>
                </a:cubicBezTo>
                <a:close/>
                <a:moveTo>
                  <a:pt x="9546" y="0"/>
                </a:moveTo>
                <a:cubicBezTo>
                  <a:pt x="8399" y="0"/>
                  <a:pt x="7061" y="216"/>
                  <a:pt x="5914" y="864"/>
                </a:cubicBezTo>
                <a:cubicBezTo>
                  <a:pt x="1135" y="3024"/>
                  <a:pt x="-1350" y="9288"/>
                  <a:pt x="753" y="14688"/>
                </a:cubicBezTo>
                <a:cubicBezTo>
                  <a:pt x="2091" y="19008"/>
                  <a:pt x="5723" y="21600"/>
                  <a:pt x="9546" y="21600"/>
                </a:cubicBezTo>
                <a:cubicBezTo>
                  <a:pt x="9546" y="19656"/>
                  <a:pt x="9546" y="19656"/>
                  <a:pt x="9546" y="19656"/>
                </a:cubicBezTo>
                <a:cubicBezTo>
                  <a:pt x="6487" y="19440"/>
                  <a:pt x="3620" y="17496"/>
                  <a:pt x="2282" y="14040"/>
                </a:cubicBezTo>
                <a:cubicBezTo>
                  <a:pt x="2282" y="14040"/>
                  <a:pt x="2282" y="14040"/>
                  <a:pt x="2282" y="14040"/>
                </a:cubicBezTo>
                <a:cubicBezTo>
                  <a:pt x="753" y="9504"/>
                  <a:pt x="2664" y="4536"/>
                  <a:pt x="6678" y="2592"/>
                </a:cubicBezTo>
                <a:cubicBezTo>
                  <a:pt x="7634" y="2160"/>
                  <a:pt x="8590" y="1944"/>
                  <a:pt x="9546" y="1944"/>
                </a:cubicBezTo>
                <a:lnTo>
                  <a:pt x="9546" y="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8" name="Freeform 83"/>
          <p:cNvSpPr/>
          <p:nvPr/>
        </p:nvSpPr>
        <p:spPr>
          <a:xfrm>
            <a:off x="2158174" y="1360892"/>
            <a:ext cx="80974" cy="51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24" y="21600"/>
                </a:moveTo>
                <a:lnTo>
                  <a:pt x="0" y="12558"/>
                </a:lnTo>
                <a:lnTo>
                  <a:pt x="19694" y="0"/>
                </a:lnTo>
                <a:lnTo>
                  <a:pt x="21600" y="9042"/>
                </a:lnTo>
                <a:lnTo>
                  <a:pt x="2224" y="2160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09" name="Freeform 84"/>
          <p:cNvSpPr/>
          <p:nvPr/>
        </p:nvSpPr>
        <p:spPr>
          <a:xfrm>
            <a:off x="2109014" y="1370266"/>
            <a:ext cx="104529" cy="62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9" h="20218" extrusionOk="0">
                <a:moveTo>
                  <a:pt x="4755" y="19822"/>
                </a:moveTo>
                <a:cubicBezTo>
                  <a:pt x="2821" y="20876"/>
                  <a:pt x="887" y="19822"/>
                  <a:pt x="242" y="16661"/>
                </a:cubicBezTo>
                <a:cubicBezTo>
                  <a:pt x="-403" y="14027"/>
                  <a:pt x="242" y="10339"/>
                  <a:pt x="2176" y="9286"/>
                </a:cubicBezTo>
                <a:cubicBezTo>
                  <a:pt x="15716" y="330"/>
                  <a:pt x="15716" y="330"/>
                  <a:pt x="15716" y="330"/>
                </a:cubicBezTo>
                <a:cubicBezTo>
                  <a:pt x="17651" y="-724"/>
                  <a:pt x="19585" y="856"/>
                  <a:pt x="20230" y="3491"/>
                </a:cubicBezTo>
                <a:cubicBezTo>
                  <a:pt x="21197" y="6652"/>
                  <a:pt x="20230" y="9813"/>
                  <a:pt x="18296" y="10866"/>
                </a:cubicBezTo>
                <a:lnTo>
                  <a:pt x="4755" y="19822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0" name="Freeform 85"/>
          <p:cNvSpPr/>
          <p:nvPr/>
        </p:nvSpPr>
        <p:spPr>
          <a:xfrm>
            <a:off x="2043858" y="2239694"/>
            <a:ext cx="330757" cy="11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1" h="21109" extrusionOk="0">
                <a:moveTo>
                  <a:pt x="14962" y="988"/>
                </a:moveTo>
                <a:cubicBezTo>
                  <a:pt x="16542" y="101"/>
                  <a:pt x="16542" y="101"/>
                  <a:pt x="16542" y="101"/>
                </a:cubicBezTo>
                <a:cubicBezTo>
                  <a:pt x="16859" y="-195"/>
                  <a:pt x="17175" y="397"/>
                  <a:pt x="17280" y="988"/>
                </a:cubicBezTo>
                <a:cubicBezTo>
                  <a:pt x="18860" y="101"/>
                  <a:pt x="18860" y="101"/>
                  <a:pt x="18860" y="101"/>
                </a:cubicBezTo>
                <a:cubicBezTo>
                  <a:pt x="20020" y="-491"/>
                  <a:pt x="21073" y="1580"/>
                  <a:pt x="21284" y="4835"/>
                </a:cubicBezTo>
                <a:cubicBezTo>
                  <a:pt x="21600" y="8090"/>
                  <a:pt x="20757" y="11049"/>
                  <a:pt x="19703" y="11936"/>
                </a:cubicBezTo>
                <a:cubicBezTo>
                  <a:pt x="18650" y="12232"/>
                  <a:pt x="18650" y="12232"/>
                  <a:pt x="18650" y="12232"/>
                </a:cubicBezTo>
                <a:cubicBezTo>
                  <a:pt x="17491" y="4835"/>
                  <a:pt x="17491" y="4835"/>
                  <a:pt x="17491" y="4835"/>
                </a:cubicBezTo>
                <a:cubicBezTo>
                  <a:pt x="18123" y="12824"/>
                  <a:pt x="18123" y="12824"/>
                  <a:pt x="18123" y="12824"/>
                </a:cubicBezTo>
                <a:cubicBezTo>
                  <a:pt x="18123" y="13416"/>
                  <a:pt x="17912" y="14304"/>
                  <a:pt x="17596" y="14304"/>
                </a:cubicBezTo>
                <a:cubicBezTo>
                  <a:pt x="14962" y="15783"/>
                  <a:pt x="14962" y="15783"/>
                  <a:pt x="14962" y="15783"/>
                </a:cubicBezTo>
                <a:cubicBezTo>
                  <a:pt x="14962" y="5427"/>
                  <a:pt x="14962" y="5427"/>
                  <a:pt x="14962" y="5427"/>
                </a:cubicBezTo>
                <a:cubicBezTo>
                  <a:pt x="16648" y="4539"/>
                  <a:pt x="16648" y="4539"/>
                  <a:pt x="16648" y="4539"/>
                </a:cubicBezTo>
                <a:cubicBezTo>
                  <a:pt x="16859" y="4539"/>
                  <a:pt x="17069" y="4835"/>
                  <a:pt x="17175" y="5131"/>
                </a:cubicBezTo>
                <a:cubicBezTo>
                  <a:pt x="16964" y="2172"/>
                  <a:pt x="16964" y="2172"/>
                  <a:pt x="16964" y="2172"/>
                </a:cubicBezTo>
                <a:cubicBezTo>
                  <a:pt x="16964" y="1284"/>
                  <a:pt x="16648" y="988"/>
                  <a:pt x="16332" y="988"/>
                </a:cubicBezTo>
                <a:cubicBezTo>
                  <a:pt x="14962" y="1876"/>
                  <a:pt x="14962" y="1876"/>
                  <a:pt x="14962" y="1876"/>
                </a:cubicBezTo>
                <a:lnTo>
                  <a:pt x="14962" y="988"/>
                </a:lnTo>
                <a:close/>
                <a:moveTo>
                  <a:pt x="2950" y="8386"/>
                </a:moveTo>
                <a:cubicBezTo>
                  <a:pt x="12222" y="3356"/>
                  <a:pt x="12222" y="3356"/>
                  <a:pt x="12222" y="3356"/>
                </a:cubicBezTo>
                <a:cubicBezTo>
                  <a:pt x="12328" y="2764"/>
                  <a:pt x="12539" y="2172"/>
                  <a:pt x="12749" y="2172"/>
                </a:cubicBezTo>
                <a:cubicBezTo>
                  <a:pt x="14962" y="988"/>
                  <a:pt x="14962" y="988"/>
                  <a:pt x="14962" y="988"/>
                </a:cubicBezTo>
                <a:cubicBezTo>
                  <a:pt x="14962" y="1876"/>
                  <a:pt x="14962" y="1876"/>
                  <a:pt x="14962" y="1876"/>
                </a:cubicBezTo>
                <a:cubicBezTo>
                  <a:pt x="13065" y="2764"/>
                  <a:pt x="13065" y="2764"/>
                  <a:pt x="13065" y="2764"/>
                </a:cubicBezTo>
                <a:cubicBezTo>
                  <a:pt x="12749" y="3060"/>
                  <a:pt x="12539" y="3947"/>
                  <a:pt x="12644" y="4539"/>
                </a:cubicBezTo>
                <a:cubicBezTo>
                  <a:pt x="12855" y="7794"/>
                  <a:pt x="12855" y="7794"/>
                  <a:pt x="12855" y="7794"/>
                </a:cubicBezTo>
                <a:cubicBezTo>
                  <a:pt x="12855" y="7794"/>
                  <a:pt x="12855" y="7794"/>
                  <a:pt x="12855" y="7794"/>
                </a:cubicBezTo>
                <a:cubicBezTo>
                  <a:pt x="12855" y="7202"/>
                  <a:pt x="13065" y="6610"/>
                  <a:pt x="13276" y="6610"/>
                </a:cubicBezTo>
                <a:cubicBezTo>
                  <a:pt x="14962" y="5427"/>
                  <a:pt x="14962" y="5427"/>
                  <a:pt x="14962" y="5427"/>
                </a:cubicBezTo>
                <a:cubicBezTo>
                  <a:pt x="14962" y="15783"/>
                  <a:pt x="14962" y="15783"/>
                  <a:pt x="14962" y="15783"/>
                </a:cubicBezTo>
                <a:cubicBezTo>
                  <a:pt x="13698" y="16375"/>
                  <a:pt x="13698" y="16375"/>
                  <a:pt x="13698" y="16375"/>
                </a:cubicBezTo>
                <a:cubicBezTo>
                  <a:pt x="13487" y="16671"/>
                  <a:pt x="13276" y="16375"/>
                  <a:pt x="13171" y="16079"/>
                </a:cubicBezTo>
                <a:cubicBezTo>
                  <a:pt x="3688" y="21109"/>
                  <a:pt x="3688" y="21109"/>
                  <a:pt x="3688" y="21109"/>
                </a:cubicBezTo>
                <a:cubicBezTo>
                  <a:pt x="2950" y="20221"/>
                  <a:pt x="2950" y="20221"/>
                  <a:pt x="2950" y="20221"/>
                </a:cubicBezTo>
                <a:cubicBezTo>
                  <a:pt x="2950" y="19334"/>
                  <a:pt x="2950" y="19334"/>
                  <a:pt x="2950" y="19334"/>
                </a:cubicBezTo>
                <a:cubicBezTo>
                  <a:pt x="3688" y="20221"/>
                  <a:pt x="3688" y="20221"/>
                  <a:pt x="3688" y="20221"/>
                </a:cubicBezTo>
                <a:cubicBezTo>
                  <a:pt x="3688" y="20221"/>
                  <a:pt x="3688" y="20221"/>
                  <a:pt x="3688" y="20221"/>
                </a:cubicBezTo>
                <a:cubicBezTo>
                  <a:pt x="3899" y="20221"/>
                  <a:pt x="3899" y="20221"/>
                  <a:pt x="3899" y="20221"/>
                </a:cubicBezTo>
                <a:cubicBezTo>
                  <a:pt x="4320" y="19925"/>
                  <a:pt x="4531" y="19038"/>
                  <a:pt x="4425" y="17854"/>
                </a:cubicBezTo>
                <a:cubicBezTo>
                  <a:pt x="4425" y="16967"/>
                  <a:pt x="4109" y="16375"/>
                  <a:pt x="3793" y="16375"/>
                </a:cubicBezTo>
                <a:cubicBezTo>
                  <a:pt x="4109" y="16079"/>
                  <a:pt x="4215" y="15191"/>
                  <a:pt x="4215" y="14304"/>
                </a:cubicBezTo>
                <a:cubicBezTo>
                  <a:pt x="4109" y="13416"/>
                  <a:pt x="3899" y="12824"/>
                  <a:pt x="3582" y="12824"/>
                </a:cubicBezTo>
                <a:cubicBezTo>
                  <a:pt x="3793" y="12528"/>
                  <a:pt x="4004" y="11641"/>
                  <a:pt x="3899" y="10753"/>
                </a:cubicBezTo>
                <a:cubicBezTo>
                  <a:pt x="3899" y="9569"/>
                  <a:pt x="3477" y="8977"/>
                  <a:pt x="3161" y="9273"/>
                </a:cubicBezTo>
                <a:cubicBezTo>
                  <a:pt x="2950" y="9273"/>
                  <a:pt x="2950" y="9273"/>
                  <a:pt x="2950" y="9273"/>
                </a:cubicBezTo>
                <a:cubicBezTo>
                  <a:pt x="2950" y="9569"/>
                  <a:pt x="2950" y="9569"/>
                  <a:pt x="2950" y="9569"/>
                </a:cubicBezTo>
                <a:lnTo>
                  <a:pt x="2950" y="8386"/>
                </a:lnTo>
                <a:close/>
                <a:moveTo>
                  <a:pt x="2740" y="8682"/>
                </a:moveTo>
                <a:cubicBezTo>
                  <a:pt x="2950" y="8386"/>
                  <a:pt x="2950" y="8386"/>
                  <a:pt x="2950" y="8386"/>
                </a:cubicBezTo>
                <a:cubicBezTo>
                  <a:pt x="2950" y="9569"/>
                  <a:pt x="2950" y="9569"/>
                  <a:pt x="2950" y="9569"/>
                </a:cubicBezTo>
                <a:cubicBezTo>
                  <a:pt x="1370" y="14008"/>
                  <a:pt x="1370" y="14008"/>
                  <a:pt x="1370" y="14008"/>
                </a:cubicBezTo>
                <a:cubicBezTo>
                  <a:pt x="1580" y="17854"/>
                  <a:pt x="1580" y="17854"/>
                  <a:pt x="1580" y="17854"/>
                </a:cubicBezTo>
                <a:cubicBezTo>
                  <a:pt x="2950" y="19334"/>
                  <a:pt x="2950" y="19334"/>
                  <a:pt x="2950" y="19334"/>
                </a:cubicBezTo>
                <a:cubicBezTo>
                  <a:pt x="2950" y="20221"/>
                  <a:pt x="2950" y="20221"/>
                  <a:pt x="2950" y="20221"/>
                </a:cubicBezTo>
                <a:cubicBezTo>
                  <a:pt x="0" y="16671"/>
                  <a:pt x="0" y="16671"/>
                  <a:pt x="0" y="16671"/>
                </a:cubicBezTo>
                <a:lnTo>
                  <a:pt x="2740" y="8682"/>
                </a:lnTo>
                <a:close/>
              </a:path>
            </a:pathLst>
          </a:custGeom>
          <a:solidFill>
            <a:srgbClr val="FE978C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1" name="Freeform 86"/>
          <p:cNvSpPr/>
          <p:nvPr/>
        </p:nvSpPr>
        <p:spPr>
          <a:xfrm>
            <a:off x="3435177" y="2544099"/>
            <a:ext cx="179324" cy="231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6" h="21126" extrusionOk="0">
                <a:moveTo>
                  <a:pt x="20986" y="3724"/>
                </a:moveTo>
                <a:cubicBezTo>
                  <a:pt x="20030" y="3277"/>
                  <a:pt x="20030" y="3277"/>
                  <a:pt x="20030" y="3277"/>
                </a:cubicBezTo>
                <a:cubicBezTo>
                  <a:pt x="7414" y="19068"/>
                  <a:pt x="7414" y="19068"/>
                  <a:pt x="7414" y="19068"/>
                </a:cubicBezTo>
                <a:cubicBezTo>
                  <a:pt x="6650" y="20110"/>
                  <a:pt x="4547" y="20408"/>
                  <a:pt x="3018" y="19663"/>
                </a:cubicBezTo>
                <a:cubicBezTo>
                  <a:pt x="1489" y="18919"/>
                  <a:pt x="915" y="17429"/>
                  <a:pt x="1680" y="16237"/>
                </a:cubicBezTo>
                <a:cubicBezTo>
                  <a:pt x="14296" y="447"/>
                  <a:pt x="14296" y="447"/>
                  <a:pt x="14296" y="447"/>
                </a:cubicBezTo>
                <a:cubicBezTo>
                  <a:pt x="13340" y="0"/>
                  <a:pt x="13340" y="0"/>
                  <a:pt x="13340" y="0"/>
                </a:cubicBezTo>
                <a:cubicBezTo>
                  <a:pt x="533" y="15939"/>
                  <a:pt x="533" y="15939"/>
                  <a:pt x="533" y="15939"/>
                </a:cubicBezTo>
                <a:cubicBezTo>
                  <a:pt x="-614" y="17429"/>
                  <a:pt x="151" y="19514"/>
                  <a:pt x="2253" y="20557"/>
                </a:cubicBezTo>
                <a:cubicBezTo>
                  <a:pt x="4356" y="21600"/>
                  <a:pt x="7032" y="21153"/>
                  <a:pt x="8370" y="19663"/>
                </a:cubicBezTo>
                <a:lnTo>
                  <a:pt x="20986" y="3724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2" name="Freeform 87"/>
          <p:cNvSpPr/>
          <p:nvPr/>
        </p:nvSpPr>
        <p:spPr>
          <a:xfrm>
            <a:off x="3536194" y="2536755"/>
            <a:ext cx="87275" cy="5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8" h="20909" extrusionOk="0">
                <a:moveTo>
                  <a:pt x="20850" y="19550"/>
                </a:moveTo>
                <a:cubicBezTo>
                  <a:pt x="20458" y="20687"/>
                  <a:pt x="19279" y="21255"/>
                  <a:pt x="18494" y="20687"/>
                </a:cubicBezTo>
                <a:cubicBezTo>
                  <a:pt x="821" y="4771"/>
                  <a:pt x="821" y="4771"/>
                  <a:pt x="821" y="4771"/>
                </a:cubicBezTo>
                <a:cubicBezTo>
                  <a:pt x="36" y="3634"/>
                  <a:pt x="-357" y="2497"/>
                  <a:pt x="428" y="1360"/>
                </a:cubicBezTo>
                <a:cubicBezTo>
                  <a:pt x="821" y="223"/>
                  <a:pt x="1999" y="-345"/>
                  <a:pt x="2785" y="223"/>
                </a:cubicBezTo>
                <a:cubicBezTo>
                  <a:pt x="20458" y="16139"/>
                  <a:pt x="20458" y="16139"/>
                  <a:pt x="20458" y="16139"/>
                </a:cubicBezTo>
                <a:cubicBezTo>
                  <a:pt x="21243" y="17276"/>
                  <a:pt x="21243" y="18413"/>
                  <a:pt x="20850" y="19550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3" name="Freeform 88"/>
          <p:cNvSpPr/>
          <p:nvPr/>
        </p:nvSpPr>
        <p:spPr>
          <a:xfrm>
            <a:off x="3465652" y="2584570"/>
            <a:ext cx="122652" cy="168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7" extrusionOk="0">
                <a:moveTo>
                  <a:pt x="21600" y="831"/>
                </a:moveTo>
                <a:cubicBezTo>
                  <a:pt x="19872" y="0"/>
                  <a:pt x="19872" y="0"/>
                  <a:pt x="19872" y="0"/>
                </a:cubicBezTo>
                <a:cubicBezTo>
                  <a:pt x="2880" y="19731"/>
                  <a:pt x="2880" y="19731"/>
                  <a:pt x="2880" y="19731"/>
                </a:cubicBezTo>
                <a:cubicBezTo>
                  <a:pt x="2304" y="20354"/>
                  <a:pt x="1152" y="20769"/>
                  <a:pt x="0" y="20769"/>
                </a:cubicBezTo>
                <a:cubicBezTo>
                  <a:pt x="0" y="20769"/>
                  <a:pt x="288" y="20769"/>
                  <a:pt x="288" y="20977"/>
                </a:cubicBezTo>
                <a:cubicBezTo>
                  <a:pt x="2016" y="21600"/>
                  <a:pt x="4032" y="21392"/>
                  <a:pt x="4896" y="20354"/>
                </a:cubicBezTo>
                <a:lnTo>
                  <a:pt x="21600" y="831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4" name="Freeform 89"/>
          <p:cNvSpPr/>
          <p:nvPr/>
        </p:nvSpPr>
        <p:spPr>
          <a:xfrm>
            <a:off x="3182879" y="1617723"/>
            <a:ext cx="152871" cy="119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21227" extrusionOk="0">
                <a:moveTo>
                  <a:pt x="16338" y="1670"/>
                </a:moveTo>
                <a:cubicBezTo>
                  <a:pt x="21209" y="6049"/>
                  <a:pt x="20362" y="17724"/>
                  <a:pt x="17397" y="20351"/>
                </a:cubicBezTo>
                <a:cubicBezTo>
                  <a:pt x="16974" y="20643"/>
                  <a:pt x="16550" y="20935"/>
                  <a:pt x="16338" y="20935"/>
                </a:cubicBezTo>
                <a:cubicBezTo>
                  <a:pt x="16338" y="19768"/>
                  <a:pt x="16338" y="19768"/>
                  <a:pt x="16338" y="19768"/>
                </a:cubicBezTo>
                <a:cubicBezTo>
                  <a:pt x="16338" y="19768"/>
                  <a:pt x="16338" y="19768"/>
                  <a:pt x="16338" y="19768"/>
                </a:cubicBezTo>
                <a:cubicBezTo>
                  <a:pt x="16338" y="19768"/>
                  <a:pt x="16338" y="19768"/>
                  <a:pt x="16338" y="19768"/>
                </a:cubicBezTo>
                <a:cubicBezTo>
                  <a:pt x="17185" y="19184"/>
                  <a:pt x="17609" y="17432"/>
                  <a:pt x="17185" y="16265"/>
                </a:cubicBezTo>
                <a:cubicBezTo>
                  <a:pt x="16974" y="15681"/>
                  <a:pt x="16550" y="15097"/>
                  <a:pt x="16338" y="14805"/>
                </a:cubicBezTo>
                <a:cubicBezTo>
                  <a:pt x="16338" y="13930"/>
                  <a:pt x="16338" y="13930"/>
                  <a:pt x="16338" y="13930"/>
                </a:cubicBezTo>
                <a:cubicBezTo>
                  <a:pt x="16762" y="14222"/>
                  <a:pt x="17397" y="14222"/>
                  <a:pt x="17821" y="13930"/>
                </a:cubicBezTo>
                <a:cubicBezTo>
                  <a:pt x="17821" y="13930"/>
                  <a:pt x="17821" y="13930"/>
                  <a:pt x="17821" y="13930"/>
                </a:cubicBezTo>
                <a:cubicBezTo>
                  <a:pt x="18668" y="13346"/>
                  <a:pt x="19091" y="11886"/>
                  <a:pt x="18668" y="10719"/>
                </a:cubicBezTo>
                <a:cubicBezTo>
                  <a:pt x="18244" y="9551"/>
                  <a:pt x="17185" y="8968"/>
                  <a:pt x="16338" y="9551"/>
                </a:cubicBezTo>
                <a:cubicBezTo>
                  <a:pt x="16338" y="8676"/>
                  <a:pt x="16338" y="8676"/>
                  <a:pt x="16338" y="8676"/>
                </a:cubicBezTo>
                <a:cubicBezTo>
                  <a:pt x="16550" y="8676"/>
                  <a:pt x="16762" y="8384"/>
                  <a:pt x="16974" y="8384"/>
                </a:cubicBezTo>
                <a:cubicBezTo>
                  <a:pt x="17821" y="7800"/>
                  <a:pt x="18033" y="6632"/>
                  <a:pt x="17609" y="5465"/>
                </a:cubicBezTo>
                <a:cubicBezTo>
                  <a:pt x="17609" y="5465"/>
                  <a:pt x="17609" y="5465"/>
                  <a:pt x="17609" y="5465"/>
                </a:cubicBezTo>
                <a:cubicBezTo>
                  <a:pt x="17397" y="4589"/>
                  <a:pt x="16762" y="4297"/>
                  <a:pt x="16338" y="4297"/>
                </a:cubicBezTo>
                <a:lnTo>
                  <a:pt x="16338" y="1670"/>
                </a:lnTo>
                <a:close/>
                <a:moveTo>
                  <a:pt x="14856" y="503"/>
                </a:moveTo>
                <a:cubicBezTo>
                  <a:pt x="15280" y="795"/>
                  <a:pt x="15703" y="1086"/>
                  <a:pt x="16338" y="1670"/>
                </a:cubicBezTo>
                <a:cubicBezTo>
                  <a:pt x="16338" y="4297"/>
                  <a:pt x="16338" y="4297"/>
                  <a:pt x="16338" y="4297"/>
                </a:cubicBezTo>
                <a:cubicBezTo>
                  <a:pt x="15915" y="4297"/>
                  <a:pt x="15703" y="4297"/>
                  <a:pt x="15491" y="4589"/>
                </a:cubicBezTo>
                <a:cubicBezTo>
                  <a:pt x="15068" y="4589"/>
                  <a:pt x="14856" y="5173"/>
                  <a:pt x="14856" y="5757"/>
                </a:cubicBezTo>
                <a:cubicBezTo>
                  <a:pt x="14856" y="3422"/>
                  <a:pt x="14856" y="3422"/>
                  <a:pt x="14856" y="3422"/>
                </a:cubicBezTo>
                <a:cubicBezTo>
                  <a:pt x="14856" y="3130"/>
                  <a:pt x="14856" y="2546"/>
                  <a:pt x="14856" y="2254"/>
                </a:cubicBezTo>
                <a:cubicBezTo>
                  <a:pt x="14856" y="503"/>
                  <a:pt x="14856" y="503"/>
                  <a:pt x="14856" y="503"/>
                </a:cubicBezTo>
                <a:close/>
                <a:moveTo>
                  <a:pt x="16338" y="20935"/>
                </a:moveTo>
                <a:cubicBezTo>
                  <a:pt x="15703" y="21227"/>
                  <a:pt x="15280" y="21227"/>
                  <a:pt x="14856" y="21227"/>
                </a:cubicBezTo>
                <a:cubicBezTo>
                  <a:pt x="14856" y="19768"/>
                  <a:pt x="14856" y="19768"/>
                  <a:pt x="14856" y="19768"/>
                </a:cubicBezTo>
                <a:cubicBezTo>
                  <a:pt x="15280" y="20059"/>
                  <a:pt x="15703" y="20059"/>
                  <a:pt x="16338" y="19768"/>
                </a:cubicBezTo>
                <a:cubicBezTo>
                  <a:pt x="16338" y="20935"/>
                  <a:pt x="16338" y="20935"/>
                  <a:pt x="16338" y="20935"/>
                </a:cubicBezTo>
                <a:close/>
                <a:moveTo>
                  <a:pt x="16338" y="8676"/>
                </a:moveTo>
                <a:cubicBezTo>
                  <a:pt x="16338" y="9551"/>
                  <a:pt x="16338" y="9551"/>
                  <a:pt x="16338" y="9551"/>
                </a:cubicBezTo>
                <a:cubicBezTo>
                  <a:pt x="16127" y="9551"/>
                  <a:pt x="16127" y="9551"/>
                  <a:pt x="16127" y="9551"/>
                </a:cubicBezTo>
                <a:cubicBezTo>
                  <a:pt x="15280" y="10135"/>
                  <a:pt x="15068" y="11595"/>
                  <a:pt x="15491" y="12762"/>
                </a:cubicBezTo>
                <a:cubicBezTo>
                  <a:pt x="15703" y="13346"/>
                  <a:pt x="15915" y="13638"/>
                  <a:pt x="16338" y="13930"/>
                </a:cubicBezTo>
                <a:cubicBezTo>
                  <a:pt x="16338" y="14805"/>
                  <a:pt x="16338" y="14805"/>
                  <a:pt x="16338" y="14805"/>
                </a:cubicBezTo>
                <a:cubicBezTo>
                  <a:pt x="15703" y="14513"/>
                  <a:pt x="15280" y="14513"/>
                  <a:pt x="14856" y="14805"/>
                </a:cubicBezTo>
                <a:cubicBezTo>
                  <a:pt x="14856" y="6924"/>
                  <a:pt x="14856" y="6924"/>
                  <a:pt x="14856" y="6924"/>
                </a:cubicBezTo>
                <a:cubicBezTo>
                  <a:pt x="14856" y="7216"/>
                  <a:pt x="14856" y="7216"/>
                  <a:pt x="14856" y="7216"/>
                </a:cubicBezTo>
                <a:cubicBezTo>
                  <a:pt x="15068" y="8092"/>
                  <a:pt x="15703" y="8676"/>
                  <a:pt x="16338" y="8676"/>
                </a:cubicBezTo>
                <a:close/>
                <a:moveTo>
                  <a:pt x="13585" y="211"/>
                </a:moveTo>
                <a:cubicBezTo>
                  <a:pt x="14009" y="211"/>
                  <a:pt x="14433" y="503"/>
                  <a:pt x="14856" y="503"/>
                </a:cubicBezTo>
                <a:cubicBezTo>
                  <a:pt x="14856" y="2254"/>
                  <a:pt x="14856" y="2254"/>
                  <a:pt x="14856" y="2254"/>
                </a:cubicBezTo>
                <a:cubicBezTo>
                  <a:pt x="14644" y="2254"/>
                  <a:pt x="14644" y="2254"/>
                  <a:pt x="14644" y="1962"/>
                </a:cubicBezTo>
                <a:cubicBezTo>
                  <a:pt x="14433" y="1670"/>
                  <a:pt x="14009" y="1086"/>
                  <a:pt x="13585" y="1086"/>
                </a:cubicBezTo>
                <a:cubicBezTo>
                  <a:pt x="13585" y="211"/>
                  <a:pt x="13585" y="211"/>
                  <a:pt x="13585" y="211"/>
                </a:cubicBezTo>
                <a:close/>
                <a:moveTo>
                  <a:pt x="14856" y="21227"/>
                </a:moveTo>
                <a:cubicBezTo>
                  <a:pt x="14433" y="21227"/>
                  <a:pt x="14009" y="20935"/>
                  <a:pt x="13585" y="20935"/>
                </a:cubicBezTo>
                <a:cubicBezTo>
                  <a:pt x="13585" y="18308"/>
                  <a:pt x="13585" y="18308"/>
                  <a:pt x="13585" y="18308"/>
                </a:cubicBezTo>
                <a:cubicBezTo>
                  <a:pt x="13585" y="18308"/>
                  <a:pt x="13797" y="18308"/>
                  <a:pt x="13797" y="18600"/>
                </a:cubicBezTo>
                <a:cubicBezTo>
                  <a:pt x="14009" y="19184"/>
                  <a:pt x="14433" y="19476"/>
                  <a:pt x="14856" y="19768"/>
                </a:cubicBezTo>
                <a:cubicBezTo>
                  <a:pt x="14856" y="21227"/>
                  <a:pt x="14856" y="21227"/>
                  <a:pt x="14856" y="21227"/>
                </a:cubicBezTo>
                <a:close/>
                <a:moveTo>
                  <a:pt x="14856" y="3422"/>
                </a:moveTo>
                <a:cubicBezTo>
                  <a:pt x="14856" y="5757"/>
                  <a:pt x="14856" y="5757"/>
                  <a:pt x="14856" y="5757"/>
                </a:cubicBezTo>
                <a:cubicBezTo>
                  <a:pt x="14644" y="6049"/>
                  <a:pt x="14644" y="6632"/>
                  <a:pt x="14856" y="6924"/>
                </a:cubicBezTo>
                <a:cubicBezTo>
                  <a:pt x="14856" y="14805"/>
                  <a:pt x="14856" y="14805"/>
                  <a:pt x="14856" y="14805"/>
                </a:cubicBezTo>
                <a:cubicBezTo>
                  <a:pt x="14644" y="14805"/>
                  <a:pt x="14644" y="14805"/>
                  <a:pt x="14644" y="14805"/>
                </a:cubicBezTo>
                <a:cubicBezTo>
                  <a:pt x="14221" y="15389"/>
                  <a:pt x="13797" y="15681"/>
                  <a:pt x="13585" y="16265"/>
                </a:cubicBezTo>
                <a:cubicBezTo>
                  <a:pt x="13585" y="4297"/>
                  <a:pt x="13585" y="4297"/>
                  <a:pt x="13585" y="4297"/>
                </a:cubicBezTo>
                <a:cubicBezTo>
                  <a:pt x="13797" y="4297"/>
                  <a:pt x="14009" y="4297"/>
                  <a:pt x="14221" y="4297"/>
                </a:cubicBezTo>
                <a:cubicBezTo>
                  <a:pt x="14433" y="4005"/>
                  <a:pt x="14644" y="3713"/>
                  <a:pt x="14856" y="3422"/>
                </a:cubicBezTo>
                <a:close/>
                <a:moveTo>
                  <a:pt x="4268" y="2546"/>
                </a:moveTo>
                <a:cubicBezTo>
                  <a:pt x="8291" y="211"/>
                  <a:pt x="11256" y="-373"/>
                  <a:pt x="13585" y="211"/>
                </a:cubicBezTo>
                <a:cubicBezTo>
                  <a:pt x="13585" y="1086"/>
                  <a:pt x="13585" y="1086"/>
                  <a:pt x="13585" y="1086"/>
                </a:cubicBezTo>
                <a:cubicBezTo>
                  <a:pt x="13374" y="1086"/>
                  <a:pt x="13374" y="1378"/>
                  <a:pt x="13162" y="1378"/>
                </a:cubicBezTo>
                <a:cubicBezTo>
                  <a:pt x="13162" y="1378"/>
                  <a:pt x="13162" y="1378"/>
                  <a:pt x="13162" y="1378"/>
                </a:cubicBezTo>
                <a:cubicBezTo>
                  <a:pt x="12527" y="1670"/>
                  <a:pt x="12315" y="2838"/>
                  <a:pt x="12527" y="3422"/>
                </a:cubicBezTo>
                <a:cubicBezTo>
                  <a:pt x="12738" y="4005"/>
                  <a:pt x="13162" y="4297"/>
                  <a:pt x="13585" y="4297"/>
                </a:cubicBezTo>
                <a:cubicBezTo>
                  <a:pt x="13585" y="16265"/>
                  <a:pt x="13585" y="16265"/>
                  <a:pt x="13585" y="16265"/>
                </a:cubicBezTo>
                <a:cubicBezTo>
                  <a:pt x="13585" y="16849"/>
                  <a:pt x="13585" y="17724"/>
                  <a:pt x="13585" y="18308"/>
                </a:cubicBezTo>
                <a:cubicBezTo>
                  <a:pt x="13585" y="20935"/>
                  <a:pt x="13585" y="20935"/>
                  <a:pt x="13585" y="20935"/>
                </a:cubicBezTo>
                <a:cubicBezTo>
                  <a:pt x="11468" y="19476"/>
                  <a:pt x="9774" y="15973"/>
                  <a:pt x="7444" y="16265"/>
                </a:cubicBezTo>
                <a:cubicBezTo>
                  <a:pt x="6385" y="16265"/>
                  <a:pt x="5327" y="16557"/>
                  <a:pt x="4268" y="16265"/>
                </a:cubicBezTo>
                <a:cubicBezTo>
                  <a:pt x="4268" y="13930"/>
                  <a:pt x="4268" y="13930"/>
                  <a:pt x="4268" y="13930"/>
                </a:cubicBezTo>
                <a:cubicBezTo>
                  <a:pt x="4691" y="13930"/>
                  <a:pt x="4903" y="13638"/>
                  <a:pt x="5327" y="13638"/>
                </a:cubicBezTo>
                <a:cubicBezTo>
                  <a:pt x="5327" y="13638"/>
                  <a:pt x="5327" y="13638"/>
                  <a:pt x="5327" y="13638"/>
                </a:cubicBezTo>
                <a:cubicBezTo>
                  <a:pt x="6385" y="12762"/>
                  <a:pt x="6809" y="10719"/>
                  <a:pt x="6385" y="9259"/>
                </a:cubicBezTo>
                <a:cubicBezTo>
                  <a:pt x="5962" y="8092"/>
                  <a:pt x="5115" y="7508"/>
                  <a:pt x="4268" y="7508"/>
                </a:cubicBezTo>
                <a:lnTo>
                  <a:pt x="4268" y="2546"/>
                </a:lnTo>
                <a:close/>
                <a:moveTo>
                  <a:pt x="33" y="11595"/>
                </a:moveTo>
                <a:cubicBezTo>
                  <a:pt x="-391" y="6341"/>
                  <a:pt x="3421" y="3130"/>
                  <a:pt x="3421" y="3130"/>
                </a:cubicBezTo>
                <a:cubicBezTo>
                  <a:pt x="3844" y="3130"/>
                  <a:pt x="4056" y="2838"/>
                  <a:pt x="4268" y="2546"/>
                </a:cubicBezTo>
                <a:cubicBezTo>
                  <a:pt x="4268" y="7508"/>
                  <a:pt x="4268" y="7508"/>
                  <a:pt x="4268" y="7508"/>
                </a:cubicBezTo>
                <a:cubicBezTo>
                  <a:pt x="3844" y="7508"/>
                  <a:pt x="3633" y="7508"/>
                  <a:pt x="3209" y="7800"/>
                </a:cubicBezTo>
                <a:cubicBezTo>
                  <a:pt x="2150" y="8676"/>
                  <a:pt x="1515" y="10427"/>
                  <a:pt x="2150" y="12178"/>
                </a:cubicBezTo>
                <a:cubicBezTo>
                  <a:pt x="2574" y="13346"/>
                  <a:pt x="3421" y="13930"/>
                  <a:pt x="4268" y="13930"/>
                </a:cubicBezTo>
                <a:cubicBezTo>
                  <a:pt x="4268" y="16265"/>
                  <a:pt x="4268" y="16265"/>
                  <a:pt x="4268" y="16265"/>
                </a:cubicBezTo>
                <a:cubicBezTo>
                  <a:pt x="2150" y="16265"/>
                  <a:pt x="456" y="15097"/>
                  <a:pt x="33" y="11595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5" name="Freeform 90"/>
          <p:cNvSpPr/>
          <p:nvPr/>
        </p:nvSpPr>
        <p:spPr>
          <a:xfrm>
            <a:off x="1790225" y="2410779"/>
            <a:ext cx="150524" cy="19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3" h="21149" extrusionOk="0">
                <a:moveTo>
                  <a:pt x="0" y="3688"/>
                </a:moveTo>
                <a:cubicBezTo>
                  <a:pt x="909" y="3337"/>
                  <a:pt x="909" y="3337"/>
                  <a:pt x="909" y="3337"/>
                </a:cubicBezTo>
                <a:cubicBezTo>
                  <a:pt x="13415" y="19141"/>
                  <a:pt x="13415" y="19141"/>
                  <a:pt x="13415" y="19141"/>
                </a:cubicBezTo>
                <a:cubicBezTo>
                  <a:pt x="14324" y="20195"/>
                  <a:pt x="16371" y="20546"/>
                  <a:pt x="17962" y="19668"/>
                </a:cubicBezTo>
                <a:cubicBezTo>
                  <a:pt x="19781" y="18966"/>
                  <a:pt x="20236" y="17385"/>
                  <a:pt x="19326" y="16332"/>
                </a:cubicBezTo>
                <a:cubicBezTo>
                  <a:pt x="6594" y="527"/>
                  <a:pt x="6594" y="527"/>
                  <a:pt x="6594" y="527"/>
                </a:cubicBezTo>
                <a:cubicBezTo>
                  <a:pt x="7731" y="0"/>
                  <a:pt x="7731" y="0"/>
                  <a:pt x="7731" y="0"/>
                </a:cubicBezTo>
                <a:cubicBezTo>
                  <a:pt x="20463" y="15980"/>
                  <a:pt x="20463" y="15980"/>
                  <a:pt x="20463" y="15980"/>
                </a:cubicBezTo>
                <a:cubicBezTo>
                  <a:pt x="21600" y="17561"/>
                  <a:pt x="20918" y="19493"/>
                  <a:pt x="18644" y="20546"/>
                </a:cubicBezTo>
                <a:cubicBezTo>
                  <a:pt x="16598" y="21600"/>
                  <a:pt x="13869" y="21249"/>
                  <a:pt x="12733" y="19668"/>
                </a:cubicBezTo>
                <a:lnTo>
                  <a:pt x="0" y="3688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6" name="Freeform 91"/>
          <p:cNvSpPr/>
          <p:nvPr/>
        </p:nvSpPr>
        <p:spPr>
          <a:xfrm>
            <a:off x="1781646" y="2404596"/>
            <a:ext cx="74276" cy="50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0973" extrusionOk="0">
                <a:moveTo>
                  <a:pt x="191" y="19855"/>
                </a:moveTo>
                <a:cubicBezTo>
                  <a:pt x="650" y="21205"/>
                  <a:pt x="1569" y="21205"/>
                  <a:pt x="2488" y="20530"/>
                </a:cubicBezTo>
                <a:cubicBezTo>
                  <a:pt x="19952" y="4330"/>
                  <a:pt x="19952" y="4330"/>
                  <a:pt x="19952" y="4330"/>
                </a:cubicBezTo>
                <a:cubicBezTo>
                  <a:pt x="20871" y="3655"/>
                  <a:pt x="21331" y="2305"/>
                  <a:pt x="20871" y="955"/>
                </a:cubicBezTo>
                <a:cubicBezTo>
                  <a:pt x="20412" y="280"/>
                  <a:pt x="19033" y="-395"/>
                  <a:pt x="18574" y="280"/>
                </a:cubicBezTo>
                <a:cubicBezTo>
                  <a:pt x="650" y="16480"/>
                  <a:pt x="650" y="16480"/>
                  <a:pt x="650" y="16480"/>
                </a:cubicBezTo>
                <a:cubicBezTo>
                  <a:pt x="191" y="17155"/>
                  <a:pt x="-269" y="18505"/>
                  <a:pt x="191" y="19855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7" name="Freeform 92"/>
          <p:cNvSpPr/>
          <p:nvPr/>
        </p:nvSpPr>
        <p:spPr>
          <a:xfrm>
            <a:off x="1811657" y="2446490"/>
            <a:ext cx="104790" cy="14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78" extrusionOk="0">
                <a:moveTo>
                  <a:pt x="0" y="736"/>
                </a:moveTo>
                <a:cubicBezTo>
                  <a:pt x="1687" y="0"/>
                  <a:pt x="1687" y="0"/>
                  <a:pt x="1687" y="0"/>
                </a:cubicBezTo>
                <a:cubicBezTo>
                  <a:pt x="18563" y="19636"/>
                  <a:pt x="18563" y="19636"/>
                  <a:pt x="18563" y="19636"/>
                </a:cubicBezTo>
                <a:cubicBezTo>
                  <a:pt x="19238" y="20373"/>
                  <a:pt x="20250" y="20864"/>
                  <a:pt x="21600" y="20864"/>
                </a:cubicBezTo>
                <a:cubicBezTo>
                  <a:pt x="21263" y="20864"/>
                  <a:pt x="21263" y="20864"/>
                  <a:pt x="21263" y="20864"/>
                </a:cubicBezTo>
                <a:cubicBezTo>
                  <a:pt x="19575" y="21600"/>
                  <a:pt x="17550" y="21355"/>
                  <a:pt x="16538" y="20127"/>
                </a:cubicBezTo>
                <a:lnTo>
                  <a:pt x="0" y="736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8" name="Freeform 93"/>
          <p:cNvSpPr/>
          <p:nvPr/>
        </p:nvSpPr>
        <p:spPr>
          <a:xfrm>
            <a:off x="2810723" y="3648743"/>
            <a:ext cx="164329" cy="17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40" y="12371"/>
                </a:moveTo>
                <a:cubicBezTo>
                  <a:pt x="16467" y="11585"/>
                  <a:pt x="16681" y="10800"/>
                  <a:pt x="16681" y="10015"/>
                </a:cubicBezTo>
                <a:cubicBezTo>
                  <a:pt x="16681" y="9229"/>
                  <a:pt x="16467" y="8444"/>
                  <a:pt x="16040" y="7658"/>
                </a:cubicBezTo>
                <a:cubicBezTo>
                  <a:pt x="16040" y="12371"/>
                  <a:pt x="16040" y="12371"/>
                  <a:pt x="16040" y="12371"/>
                </a:cubicBezTo>
                <a:close/>
                <a:moveTo>
                  <a:pt x="16040" y="15709"/>
                </a:moveTo>
                <a:cubicBezTo>
                  <a:pt x="16040" y="14335"/>
                  <a:pt x="16040" y="14335"/>
                  <a:pt x="16040" y="14335"/>
                </a:cubicBezTo>
                <a:cubicBezTo>
                  <a:pt x="16253" y="14335"/>
                  <a:pt x="16467" y="14335"/>
                  <a:pt x="16467" y="14531"/>
                </a:cubicBezTo>
                <a:cubicBezTo>
                  <a:pt x="16467" y="14531"/>
                  <a:pt x="16467" y="14531"/>
                  <a:pt x="16467" y="14531"/>
                </a:cubicBezTo>
                <a:cubicBezTo>
                  <a:pt x="18392" y="16298"/>
                  <a:pt x="18392" y="16298"/>
                  <a:pt x="18392" y="16298"/>
                </a:cubicBezTo>
                <a:cubicBezTo>
                  <a:pt x="18606" y="16495"/>
                  <a:pt x="18606" y="16691"/>
                  <a:pt x="18392" y="16887"/>
                </a:cubicBezTo>
                <a:cubicBezTo>
                  <a:pt x="18178" y="17084"/>
                  <a:pt x="17750" y="17084"/>
                  <a:pt x="17537" y="16887"/>
                </a:cubicBezTo>
                <a:cubicBezTo>
                  <a:pt x="16040" y="15709"/>
                  <a:pt x="16040" y="15709"/>
                  <a:pt x="16040" y="15709"/>
                </a:cubicBezTo>
                <a:close/>
                <a:moveTo>
                  <a:pt x="16040" y="5498"/>
                </a:moveTo>
                <a:cubicBezTo>
                  <a:pt x="16040" y="4320"/>
                  <a:pt x="16040" y="4320"/>
                  <a:pt x="16040" y="4320"/>
                </a:cubicBezTo>
                <a:cubicBezTo>
                  <a:pt x="17537" y="2945"/>
                  <a:pt x="17537" y="2945"/>
                  <a:pt x="17537" y="2945"/>
                </a:cubicBezTo>
                <a:cubicBezTo>
                  <a:pt x="17750" y="2749"/>
                  <a:pt x="18178" y="2749"/>
                  <a:pt x="18392" y="2945"/>
                </a:cubicBezTo>
                <a:cubicBezTo>
                  <a:pt x="18606" y="3142"/>
                  <a:pt x="18606" y="3535"/>
                  <a:pt x="18392" y="3731"/>
                </a:cubicBezTo>
                <a:cubicBezTo>
                  <a:pt x="16467" y="5498"/>
                  <a:pt x="16467" y="5498"/>
                  <a:pt x="16467" y="5498"/>
                </a:cubicBezTo>
                <a:cubicBezTo>
                  <a:pt x="16467" y="5498"/>
                  <a:pt x="16467" y="5498"/>
                  <a:pt x="16467" y="5498"/>
                </a:cubicBezTo>
                <a:cubicBezTo>
                  <a:pt x="16467" y="5498"/>
                  <a:pt x="16253" y="5498"/>
                  <a:pt x="16040" y="5498"/>
                </a:cubicBezTo>
                <a:close/>
                <a:moveTo>
                  <a:pt x="20958" y="9425"/>
                </a:moveTo>
                <a:cubicBezTo>
                  <a:pt x="20958" y="9425"/>
                  <a:pt x="20958" y="9425"/>
                  <a:pt x="20958" y="9425"/>
                </a:cubicBezTo>
                <a:cubicBezTo>
                  <a:pt x="18392" y="9425"/>
                  <a:pt x="18392" y="9425"/>
                  <a:pt x="18392" y="9425"/>
                </a:cubicBezTo>
                <a:cubicBezTo>
                  <a:pt x="17964" y="9425"/>
                  <a:pt x="17750" y="9622"/>
                  <a:pt x="17750" y="10015"/>
                </a:cubicBezTo>
                <a:cubicBezTo>
                  <a:pt x="17750" y="10211"/>
                  <a:pt x="17964" y="10407"/>
                  <a:pt x="18392" y="10407"/>
                </a:cubicBezTo>
                <a:cubicBezTo>
                  <a:pt x="20958" y="10407"/>
                  <a:pt x="20958" y="10407"/>
                  <a:pt x="20958" y="10407"/>
                </a:cubicBezTo>
                <a:cubicBezTo>
                  <a:pt x="21386" y="10407"/>
                  <a:pt x="21600" y="10211"/>
                  <a:pt x="21600" y="10015"/>
                </a:cubicBezTo>
                <a:cubicBezTo>
                  <a:pt x="21600" y="9622"/>
                  <a:pt x="21386" y="9425"/>
                  <a:pt x="20958" y="9425"/>
                </a:cubicBezTo>
                <a:close/>
                <a:moveTo>
                  <a:pt x="10693" y="21600"/>
                </a:moveTo>
                <a:cubicBezTo>
                  <a:pt x="11121" y="21600"/>
                  <a:pt x="11121" y="21600"/>
                  <a:pt x="11121" y="21600"/>
                </a:cubicBezTo>
                <a:cubicBezTo>
                  <a:pt x="12832" y="21600"/>
                  <a:pt x="14115" y="20422"/>
                  <a:pt x="14115" y="18851"/>
                </a:cubicBezTo>
                <a:cubicBezTo>
                  <a:pt x="14115" y="14531"/>
                  <a:pt x="14115" y="14531"/>
                  <a:pt x="14115" y="14531"/>
                </a:cubicBezTo>
                <a:cubicBezTo>
                  <a:pt x="14970" y="13942"/>
                  <a:pt x="15612" y="13156"/>
                  <a:pt x="16040" y="12371"/>
                </a:cubicBezTo>
                <a:cubicBezTo>
                  <a:pt x="16040" y="7658"/>
                  <a:pt x="16040" y="7658"/>
                  <a:pt x="16040" y="7658"/>
                </a:cubicBezTo>
                <a:cubicBezTo>
                  <a:pt x="15184" y="5695"/>
                  <a:pt x="13046" y="4516"/>
                  <a:pt x="10693" y="4516"/>
                </a:cubicBezTo>
                <a:cubicBezTo>
                  <a:pt x="10693" y="5695"/>
                  <a:pt x="10693" y="5695"/>
                  <a:pt x="10693" y="5695"/>
                </a:cubicBezTo>
                <a:cubicBezTo>
                  <a:pt x="11976" y="5695"/>
                  <a:pt x="13259" y="6087"/>
                  <a:pt x="14115" y="6873"/>
                </a:cubicBezTo>
                <a:cubicBezTo>
                  <a:pt x="14970" y="7658"/>
                  <a:pt x="15398" y="8836"/>
                  <a:pt x="15398" y="10015"/>
                </a:cubicBezTo>
                <a:cubicBezTo>
                  <a:pt x="15398" y="11585"/>
                  <a:pt x="14543" y="12960"/>
                  <a:pt x="13259" y="13745"/>
                </a:cubicBezTo>
                <a:cubicBezTo>
                  <a:pt x="13259" y="13745"/>
                  <a:pt x="13259" y="13745"/>
                  <a:pt x="13259" y="13745"/>
                </a:cubicBezTo>
                <a:cubicBezTo>
                  <a:pt x="13046" y="13745"/>
                  <a:pt x="12832" y="13942"/>
                  <a:pt x="12832" y="14138"/>
                </a:cubicBezTo>
                <a:cubicBezTo>
                  <a:pt x="12832" y="16691"/>
                  <a:pt x="12832" y="16691"/>
                  <a:pt x="12832" y="16691"/>
                </a:cubicBezTo>
                <a:cubicBezTo>
                  <a:pt x="10693" y="16691"/>
                  <a:pt x="10693" y="16691"/>
                  <a:pt x="10693" y="16691"/>
                </a:cubicBezTo>
                <a:cubicBezTo>
                  <a:pt x="10693" y="21600"/>
                  <a:pt x="10693" y="21600"/>
                  <a:pt x="10693" y="21600"/>
                </a:cubicBezTo>
                <a:close/>
                <a:moveTo>
                  <a:pt x="16040" y="4320"/>
                </a:moveTo>
                <a:cubicBezTo>
                  <a:pt x="16040" y="5498"/>
                  <a:pt x="16040" y="5498"/>
                  <a:pt x="16040" y="5498"/>
                </a:cubicBezTo>
                <a:cubicBezTo>
                  <a:pt x="16040" y="5498"/>
                  <a:pt x="15826" y="5498"/>
                  <a:pt x="15826" y="5498"/>
                </a:cubicBezTo>
                <a:cubicBezTo>
                  <a:pt x="15398" y="5302"/>
                  <a:pt x="15398" y="4909"/>
                  <a:pt x="15826" y="4713"/>
                </a:cubicBezTo>
                <a:cubicBezTo>
                  <a:pt x="16040" y="4320"/>
                  <a:pt x="16040" y="4320"/>
                  <a:pt x="16040" y="4320"/>
                </a:cubicBezTo>
                <a:close/>
                <a:moveTo>
                  <a:pt x="16040" y="14335"/>
                </a:moveTo>
                <a:cubicBezTo>
                  <a:pt x="16040" y="15709"/>
                  <a:pt x="16040" y="15709"/>
                  <a:pt x="16040" y="15709"/>
                </a:cubicBezTo>
                <a:cubicBezTo>
                  <a:pt x="15826" y="15316"/>
                  <a:pt x="15826" y="15316"/>
                  <a:pt x="15826" y="15316"/>
                </a:cubicBezTo>
                <a:cubicBezTo>
                  <a:pt x="15398" y="15120"/>
                  <a:pt x="15398" y="14727"/>
                  <a:pt x="15826" y="14531"/>
                </a:cubicBezTo>
                <a:cubicBezTo>
                  <a:pt x="15826" y="14335"/>
                  <a:pt x="16040" y="14335"/>
                  <a:pt x="16040" y="14335"/>
                </a:cubicBezTo>
                <a:close/>
                <a:moveTo>
                  <a:pt x="10693" y="3535"/>
                </a:moveTo>
                <a:cubicBezTo>
                  <a:pt x="10693" y="0"/>
                  <a:pt x="10693" y="0"/>
                  <a:pt x="10693" y="0"/>
                </a:cubicBezTo>
                <a:cubicBezTo>
                  <a:pt x="10693" y="0"/>
                  <a:pt x="10693" y="0"/>
                  <a:pt x="10693" y="0"/>
                </a:cubicBezTo>
                <a:cubicBezTo>
                  <a:pt x="11121" y="0"/>
                  <a:pt x="11335" y="393"/>
                  <a:pt x="11335" y="589"/>
                </a:cubicBezTo>
                <a:cubicBezTo>
                  <a:pt x="11335" y="2945"/>
                  <a:pt x="11335" y="2945"/>
                  <a:pt x="11335" y="2945"/>
                </a:cubicBezTo>
                <a:cubicBezTo>
                  <a:pt x="11335" y="3338"/>
                  <a:pt x="11121" y="3535"/>
                  <a:pt x="10693" y="3535"/>
                </a:cubicBezTo>
                <a:cubicBezTo>
                  <a:pt x="10693" y="3535"/>
                  <a:pt x="10693" y="3535"/>
                  <a:pt x="10693" y="3535"/>
                </a:cubicBezTo>
                <a:close/>
                <a:moveTo>
                  <a:pt x="10693" y="4516"/>
                </a:moveTo>
                <a:cubicBezTo>
                  <a:pt x="8341" y="4516"/>
                  <a:pt x="6416" y="5695"/>
                  <a:pt x="5347" y="7658"/>
                </a:cubicBezTo>
                <a:cubicBezTo>
                  <a:pt x="5347" y="12371"/>
                  <a:pt x="5347" y="12371"/>
                  <a:pt x="5347" y="12371"/>
                </a:cubicBezTo>
                <a:cubicBezTo>
                  <a:pt x="5774" y="13353"/>
                  <a:pt x="6630" y="13942"/>
                  <a:pt x="7485" y="14531"/>
                </a:cubicBezTo>
                <a:cubicBezTo>
                  <a:pt x="7485" y="18851"/>
                  <a:pt x="7485" y="18851"/>
                  <a:pt x="7485" y="18851"/>
                </a:cubicBezTo>
                <a:cubicBezTo>
                  <a:pt x="7485" y="20422"/>
                  <a:pt x="8768" y="21600"/>
                  <a:pt x="10479" y="21600"/>
                </a:cubicBezTo>
                <a:cubicBezTo>
                  <a:pt x="10693" y="21600"/>
                  <a:pt x="10693" y="21600"/>
                  <a:pt x="10693" y="21600"/>
                </a:cubicBezTo>
                <a:cubicBezTo>
                  <a:pt x="10693" y="16691"/>
                  <a:pt x="10693" y="16691"/>
                  <a:pt x="10693" y="16691"/>
                </a:cubicBezTo>
                <a:cubicBezTo>
                  <a:pt x="8768" y="16691"/>
                  <a:pt x="8768" y="16691"/>
                  <a:pt x="8768" y="16691"/>
                </a:cubicBezTo>
                <a:cubicBezTo>
                  <a:pt x="8768" y="14138"/>
                  <a:pt x="8768" y="14138"/>
                  <a:pt x="8768" y="14138"/>
                </a:cubicBezTo>
                <a:cubicBezTo>
                  <a:pt x="8768" y="13942"/>
                  <a:pt x="8554" y="13942"/>
                  <a:pt x="8341" y="13745"/>
                </a:cubicBezTo>
                <a:cubicBezTo>
                  <a:pt x="7057" y="12960"/>
                  <a:pt x="5988" y="11585"/>
                  <a:pt x="5988" y="10015"/>
                </a:cubicBezTo>
                <a:cubicBezTo>
                  <a:pt x="5988" y="8836"/>
                  <a:pt x="6416" y="7658"/>
                  <a:pt x="7271" y="6873"/>
                </a:cubicBezTo>
                <a:cubicBezTo>
                  <a:pt x="8341" y="6087"/>
                  <a:pt x="9410" y="5695"/>
                  <a:pt x="10693" y="5695"/>
                </a:cubicBezTo>
                <a:cubicBezTo>
                  <a:pt x="10693" y="4516"/>
                  <a:pt x="10693" y="4516"/>
                  <a:pt x="10693" y="4516"/>
                </a:cubicBezTo>
                <a:close/>
                <a:moveTo>
                  <a:pt x="10693" y="0"/>
                </a:moveTo>
                <a:cubicBezTo>
                  <a:pt x="10693" y="3535"/>
                  <a:pt x="10693" y="3535"/>
                  <a:pt x="10693" y="3535"/>
                </a:cubicBezTo>
                <a:cubicBezTo>
                  <a:pt x="10479" y="3535"/>
                  <a:pt x="10265" y="3338"/>
                  <a:pt x="10265" y="2945"/>
                </a:cubicBezTo>
                <a:cubicBezTo>
                  <a:pt x="10265" y="589"/>
                  <a:pt x="10265" y="589"/>
                  <a:pt x="10265" y="589"/>
                </a:cubicBezTo>
                <a:cubicBezTo>
                  <a:pt x="10265" y="393"/>
                  <a:pt x="10479" y="196"/>
                  <a:pt x="10693" y="0"/>
                </a:cubicBezTo>
                <a:close/>
                <a:moveTo>
                  <a:pt x="5347" y="15709"/>
                </a:moveTo>
                <a:cubicBezTo>
                  <a:pt x="5347" y="14335"/>
                  <a:pt x="5347" y="14335"/>
                  <a:pt x="5347" y="14335"/>
                </a:cubicBezTo>
                <a:cubicBezTo>
                  <a:pt x="5560" y="14335"/>
                  <a:pt x="5774" y="14335"/>
                  <a:pt x="5774" y="14531"/>
                </a:cubicBezTo>
                <a:cubicBezTo>
                  <a:pt x="5988" y="14727"/>
                  <a:pt x="5988" y="15120"/>
                  <a:pt x="5774" y="15316"/>
                </a:cubicBezTo>
                <a:cubicBezTo>
                  <a:pt x="5347" y="15709"/>
                  <a:pt x="5347" y="15709"/>
                  <a:pt x="5347" y="15709"/>
                </a:cubicBezTo>
                <a:close/>
                <a:moveTo>
                  <a:pt x="5347" y="5498"/>
                </a:moveTo>
                <a:cubicBezTo>
                  <a:pt x="5347" y="4320"/>
                  <a:pt x="5347" y="4320"/>
                  <a:pt x="5347" y="4320"/>
                </a:cubicBezTo>
                <a:cubicBezTo>
                  <a:pt x="5774" y="4713"/>
                  <a:pt x="5774" y="4713"/>
                  <a:pt x="5774" y="4713"/>
                </a:cubicBezTo>
                <a:cubicBezTo>
                  <a:pt x="5988" y="4909"/>
                  <a:pt x="5988" y="5302"/>
                  <a:pt x="5774" y="5498"/>
                </a:cubicBezTo>
                <a:cubicBezTo>
                  <a:pt x="5774" y="5498"/>
                  <a:pt x="5560" y="5498"/>
                  <a:pt x="5347" y="5498"/>
                </a:cubicBezTo>
                <a:close/>
                <a:moveTo>
                  <a:pt x="5347" y="7658"/>
                </a:moveTo>
                <a:cubicBezTo>
                  <a:pt x="4919" y="8247"/>
                  <a:pt x="4705" y="9033"/>
                  <a:pt x="4705" y="10015"/>
                </a:cubicBezTo>
                <a:cubicBezTo>
                  <a:pt x="4705" y="10800"/>
                  <a:pt x="4919" y="11585"/>
                  <a:pt x="5347" y="12371"/>
                </a:cubicBezTo>
                <a:cubicBezTo>
                  <a:pt x="5347" y="7658"/>
                  <a:pt x="5347" y="7658"/>
                  <a:pt x="5347" y="7658"/>
                </a:cubicBezTo>
                <a:close/>
                <a:moveTo>
                  <a:pt x="5347" y="4320"/>
                </a:moveTo>
                <a:cubicBezTo>
                  <a:pt x="5347" y="5498"/>
                  <a:pt x="5347" y="5498"/>
                  <a:pt x="5347" y="5498"/>
                </a:cubicBezTo>
                <a:cubicBezTo>
                  <a:pt x="5347" y="5498"/>
                  <a:pt x="5133" y="5498"/>
                  <a:pt x="4919" y="5498"/>
                </a:cubicBezTo>
                <a:cubicBezTo>
                  <a:pt x="4919" y="5498"/>
                  <a:pt x="4919" y="5498"/>
                  <a:pt x="4919" y="5498"/>
                </a:cubicBezTo>
                <a:cubicBezTo>
                  <a:pt x="3208" y="3731"/>
                  <a:pt x="3208" y="3731"/>
                  <a:pt x="3208" y="3731"/>
                </a:cubicBezTo>
                <a:cubicBezTo>
                  <a:pt x="2994" y="3535"/>
                  <a:pt x="2994" y="3142"/>
                  <a:pt x="3208" y="2945"/>
                </a:cubicBezTo>
                <a:cubicBezTo>
                  <a:pt x="3422" y="2749"/>
                  <a:pt x="3636" y="2749"/>
                  <a:pt x="3850" y="2945"/>
                </a:cubicBezTo>
                <a:cubicBezTo>
                  <a:pt x="5347" y="4320"/>
                  <a:pt x="5347" y="4320"/>
                  <a:pt x="5347" y="4320"/>
                </a:cubicBezTo>
                <a:close/>
                <a:moveTo>
                  <a:pt x="5347" y="14335"/>
                </a:moveTo>
                <a:cubicBezTo>
                  <a:pt x="5347" y="15709"/>
                  <a:pt x="5347" y="15709"/>
                  <a:pt x="5347" y="15709"/>
                </a:cubicBezTo>
                <a:cubicBezTo>
                  <a:pt x="3850" y="16887"/>
                  <a:pt x="3850" y="16887"/>
                  <a:pt x="3850" y="16887"/>
                </a:cubicBezTo>
                <a:cubicBezTo>
                  <a:pt x="3636" y="17084"/>
                  <a:pt x="3422" y="17084"/>
                  <a:pt x="3208" y="16887"/>
                </a:cubicBezTo>
                <a:cubicBezTo>
                  <a:pt x="2994" y="16691"/>
                  <a:pt x="2994" y="16495"/>
                  <a:pt x="3208" y="16298"/>
                </a:cubicBezTo>
                <a:cubicBezTo>
                  <a:pt x="4919" y="14531"/>
                  <a:pt x="4919" y="14531"/>
                  <a:pt x="4919" y="14531"/>
                </a:cubicBezTo>
                <a:cubicBezTo>
                  <a:pt x="4919" y="14531"/>
                  <a:pt x="4919" y="14531"/>
                  <a:pt x="4919" y="14531"/>
                </a:cubicBezTo>
                <a:cubicBezTo>
                  <a:pt x="5133" y="14531"/>
                  <a:pt x="5347" y="14335"/>
                  <a:pt x="5347" y="14335"/>
                </a:cubicBezTo>
                <a:close/>
                <a:moveTo>
                  <a:pt x="3850" y="10015"/>
                </a:moveTo>
                <a:cubicBezTo>
                  <a:pt x="3850" y="10015"/>
                  <a:pt x="3850" y="10015"/>
                  <a:pt x="3850" y="10015"/>
                </a:cubicBezTo>
                <a:cubicBezTo>
                  <a:pt x="3850" y="9622"/>
                  <a:pt x="3422" y="9425"/>
                  <a:pt x="3208" y="9425"/>
                </a:cubicBezTo>
                <a:cubicBezTo>
                  <a:pt x="642" y="9425"/>
                  <a:pt x="642" y="9425"/>
                  <a:pt x="642" y="9425"/>
                </a:cubicBezTo>
                <a:cubicBezTo>
                  <a:pt x="214" y="9425"/>
                  <a:pt x="0" y="9622"/>
                  <a:pt x="0" y="10015"/>
                </a:cubicBezTo>
                <a:cubicBezTo>
                  <a:pt x="0" y="10211"/>
                  <a:pt x="214" y="10407"/>
                  <a:pt x="642" y="10407"/>
                </a:cubicBezTo>
                <a:cubicBezTo>
                  <a:pt x="3208" y="10407"/>
                  <a:pt x="3208" y="10407"/>
                  <a:pt x="3208" y="10407"/>
                </a:cubicBezTo>
                <a:cubicBezTo>
                  <a:pt x="3422" y="10407"/>
                  <a:pt x="3850" y="10211"/>
                  <a:pt x="3850" y="10015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19" name="Freeform 94"/>
          <p:cNvSpPr/>
          <p:nvPr/>
        </p:nvSpPr>
        <p:spPr>
          <a:xfrm>
            <a:off x="2613296" y="2465717"/>
            <a:ext cx="44765" cy="4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0" h="20272" extrusionOk="0">
                <a:moveTo>
                  <a:pt x="20205" y="11688"/>
                </a:moveTo>
                <a:cubicBezTo>
                  <a:pt x="18716" y="17088"/>
                  <a:pt x="13502" y="20945"/>
                  <a:pt x="8288" y="20174"/>
                </a:cubicBezTo>
                <a:cubicBezTo>
                  <a:pt x="3074" y="19402"/>
                  <a:pt x="-650" y="14002"/>
                  <a:pt x="95" y="8602"/>
                </a:cubicBezTo>
                <a:cubicBezTo>
                  <a:pt x="1584" y="2431"/>
                  <a:pt x="6798" y="-655"/>
                  <a:pt x="12012" y="116"/>
                </a:cubicBezTo>
                <a:cubicBezTo>
                  <a:pt x="17226" y="888"/>
                  <a:pt x="20950" y="6288"/>
                  <a:pt x="20205" y="11688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20" name="Freeform 95"/>
          <p:cNvSpPr/>
          <p:nvPr/>
        </p:nvSpPr>
        <p:spPr>
          <a:xfrm>
            <a:off x="2602706" y="2327455"/>
            <a:ext cx="42497" cy="147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4" h="21600" extrusionOk="0">
                <a:moveTo>
                  <a:pt x="20834" y="21363"/>
                </a:moveTo>
                <a:cubicBezTo>
                  <a:pt x="20834" y="21363"/>
                  <a:pt x="8834" y="3323"/>
                  <a:pt x="8834" y="3323"/>
                </a:cubicBezTo>
                <a:cubicBezTo>
                  <a:pt x="8834" y="3323"/>
                  <a:pt x="1634" y="0"/>
                  <a:pt x="34" y="0"/>
                </a:cubicBezTo>
                <a:cubicBezTo>
                  <a:pt x="-766" y="0"/>
                  <a:pt x="12834" y="21600"/>
                  <a:pt x="12834" y="21600"/>
                </a:cubicBezTo>
                <a:lnTo>
                  <a:pt x="20834" y="21363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21" name="Freeform 96"/>
          <p:cNvSpPr/>
          <p:nvPr/>
        </p:nvSpPr>
        <p:spPr>
          <a:xfrm>
            <a:off x="2632106" y="2351261"/>
            <a:ext cx="95263" cy="12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0" y="19985"/>
                </a:moveTo>
                <a:lnTo>
                  <a:pt x="16200" y="2624"/>
                </a:lnTo>
                <a:lnTo>
                  <a:pt x="21600" y="0"/>
                </a:lnTo>
                <a:lnTo>
                  <a:pt x="19170" y="4239"/>
                </a:lnTo>
                <a:lnTo>
                  <a:pt x="3240" y="21600"/>
                </a:lnTo>
                <a:lnTo>
                  <a:pt x="0" y="20187"/>
                </a:lnTo>
                <a:lnTo>
                  <a:pt x="270" y="19985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22" name="Freeform 97"/>
          <p:cNvSpPr/>
          <p:nvPr/>
        </p:nvSpPr>
        <p:spPr>
          <a:xfrm>
            <a:off x="2623891" y="2499829"/>
            <a:ext cx="12701" cy="22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25" h="20725" extrusionOk="0">
                <a:moveTo>
                  <a:pt x="4296" y="3445"/>
                </a:moveTo>
                <a:cubicBezTo>
                  <a:pt x="7382" y="565"/>
                  <a:pt x="10468" y="-875"/>
                  <a:pt x="13554" y="565"/>
                </a:cubicBezTo>
                <a:cubicBezTo>
                  <a:pt x="16639" y="565"/>
                  <a:pt x="19725" y="2005"/>
                  <a:pt x="19725" y="3445"/>
                </a:cubicBezTo>
                <a:cubicBezTo>
                  <a:pt x="13554" y="17845"/>
                  <a:pt x="13554" y="17845"/>
                  <a:pt x="13554" y="17845"/>
                </a:cubicBezTo>
                <a:cubicBezTo>
                  <a:pt x="13554" y="19285"/>
                  <a:pt x="10468" y="20725"/>
                  <a:pt x="7382" y="20725"/>
                </a:cubicBezTo>
                <a:cubicBezTo>
                  <a:pt x="1211" y="20725"/>
                  <a:pt x="-1875" y="17845"/>
                  <a:pt x="1211" y="16405"/>
                </a:cubicBezTo>
                <a:lnTo>
                  <a:pt x="4296" y="3445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23" name="Freeform 98"/>
          <p:cNvSpPr/>
          <p:nvPr/>
        </p:nvSpPr>
        <p:spPr>
          <a:xfrm>
            <a:off x="2585666" y="1293041"/>
            <a:ext cx="165520" cy="177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3" y="12286"/>
                </a:moveTo>
                <a:cubicBezTo>
                  <a:pt x="16681" y="11494"/>
                  <a:pt x="16681" y="10701"/>
                  <a:pt x="16681" y="9908"/>
                </a:cubicBezTo>
                <a:cubicBezTo>
                  <a:pt x="16681" y="9116"/>
                  <a:pt x="16681" y="8323"/>
                  <a:pt x="16253" y="7530"/>
                </a:cubicBezTo>
                <a:cubicBezTo>
                  <a:pt x="16253" y="12286"/>
                  <a:pt x="16253" y="12286"/>
                  <a:pt x="16253" y="12286"/>
                </a:cubicBezTo>
                <a:close/>
                <a:moveTo>
                  <a:pt x="16253" y="15655"/>
                </a:moveTo>
                <a:cubicBezTo>
                  <a:pt x="16253" y="14466"/>
                  <a:pt x="16253" y="14466"/>
                  <a:pt x="16253" y="14466"/>
                </a:cubicBezTo>
                <a:cubicBezTo>
                  <a:pt x="16467" y="14466"/>
                  <a:pt x="16467" y="14466"/>
                  <a:pt x="16681" y="14466"/>
                </a:cubicBezTo>
                <a:cubicBezTo>
                  <a:pt x="16681" y="14466"/>
                  <a:pt x="16681" y="14466"/>
                  <a:pt x="16681" y="14466"/>
                </a:cubicBezTo>
                <a:cubicBezTo>
                  <a:pt x="18392" y="16250"/>
                  <a:pt x="18392" y="16250"/>
                  <a:pt x="18392" y="16250"/>
                </a:cubicBezTo>
                <a:cubicBezTo>
                  <a:pt x="18606" y="16448"/>
                  <a:pt x="18606" y="16844"/>
                  <a:pt x="18392" y="17042"/>
                </a:cubicBezTo>
                <a:cubicBezTo>
                  <a:pt x="18178" y="17240"/>
                  <a:pt x="17964" y="17240"/>
                  <a:pt x="17750" y="17042"/>
                </a:cubicBezTo>
                <a:cubicBezTo>
                  <a:pt x="16253" y="15655"/>
                  <a:pt x="16253" y="15655"/>
                  <a:pt x="16253" y="15655"/>
                </a:cubicBezTo>
                <a:close/>
                <a:moveTo>
                  <a:pt x="16253" y="5549"/>
                </a:moveTo>
                <a:cubicBezTo>
                  <a:pt x="16253" y="4360"/>
                  <a:pt x="16253" y="4360"/>
                  <a:pt x="16253" y="4360"/>
                </a:cubicBezTo>
                <a:cubicBezTo>
                  <a:pt x="17750" y="2972"/>
                  <a:pt x="17750" y="2972"/>
                  <a:pt x="17750" y="2972"/>
                </a:cubicBezTo>
                <a:cubicBezTo>
                  <a:pt x="17964" y="2774"/>
                  <a:pt x="18178" y="2774"/>
                  <a:pt x="18392" y="2972"/>
                </a:cubicBezTo>
                <a:cubicBezTo>
                  <a:pt x="18606" y="3171"/>
                  <a:pt x="18606" y="3369"/>
                  <a:pt x="18392" y="3567"/>
                </a:cubicBezTo>
                <a:cubicBezTo>
                  <a:pt x="16681" y="5350"/>
                  <a:pt x="16681" y="5350"/>
                  <a:pt x="16681" y="5350"/>
                </a:cubicBezTo>
                <a:cubicBezTo>
                  <a:pt x="16681" y="5350"/>
                  <a:pt x="16681" y="5350"/>
                  <a:pt x="16681" y="5350"/>
                </a:cubicBezTo>
                <a:cubicBezTo>
                  <a:pt x="16467" y="5549"/>
                  <a:pt x="16467" y="5549"/>
                  <a:pt x="16253" y="5549"/>
                </a:cubicBezTo>
                <a:close/>
                <a:moveTo>
                  <a:pt x="21172" y="9512"/>
                </a:moveTo>
                <a:cubicBezTo>
                  <a:pt x="21172" y="9512"/>
                  <a:pt x="21172" y="9512"/>
                  <a:pt x="21172" y="9512"/>
                </a:cubicBezTo>
                <a:cubicBezTo>
                  <a:pt x="18392" y="9512"/>
                  <a:pt x="18392" y="9512"/>
                  <a:pt x="18392" y="9512"/>
                </a:cubicBezTo>
                <a:cubicBezTo>
                  <a:pt x="18178" y="9512"/>
                  <a:pt x="17964" y="9710"/>
                  <a:pt x="17964" y="9908"/>
                </a:cubicBezTo>
                <a:cubicBezTo>
                  <a:pt x="17964" y="10305"/>
                  <a:pt x="18178" y="10503"/>
                  <a:pt x="18392" y="10503"/>
                </a:cubicBezTo>
                <a:cubicBezTo>
                  <a:pt x="21172" y="10503"/>
                  <a:pt x="21172" y="10503"/>
                  <a:pt x="21172" y="10503"/>
                </a:cubicBezTo>
                <a:cubicBezTo>
                  <a:pt x="21386" y="10503"/>
                  <a:pt x="21600" y="10305"/>
                  <a:pt x="21600" y="9908"/>
                </a:cubicBezTo>
                <a:cubicBezTo>
                  <a:pt x="21600" y="9710"/>
                  <a:pt x="21386" y="9512"/>
                  <a:pt x="21172" y="9512"/>
                </a:cubicBezTo>
                <a:close/>
                <a:moveTo>
                  <a:pt x="10907" y="21600"/>
                </a:moveTo>
                <a:cubicBezTo>
                  <a:pt x="11335" y="21600"/>
                  <a:pt x="11335" y="21600"/>
                  <a:pt x="11335" y="21600"/>
                </a:cubicBezTo>
                <a:cubicBezTo>
                  <a:pt x="12832" y="21600"/>
                  <a:pt x="14115" y="20411"/>
                  <a:pt x="14115" y="18826"/>
                </a:cubicBezTo>
                <a:cubicBezTo>
                  <a:pt x="14115" y="14466"/>
                  <a:pt x="14115" y="14466"/>
                  <a:pt x="14115" y="14466"/>
                </a:cubicBezTo>
                <a:cubicBezTo>
                  <a:pt x="14970" y="13872"/>
                  <a:pt x="15826" y="13277"/>
                  <a:pt x="16253" y="12286"/>
                </a:cubicBezTo>
                <a:cubicBezTo>
                  <a:pt x="16253" y="7530"/>
                  <a:pt x="16253" y="7530"/>
                  <a:pt x="16253" y="7530"/>
                </a:cubicBezTo>
                <a:cubicBezTo>
                  <a:pt x="15184" y="5747"/>
                  <a:pt x="13259" y="4360"/>
                  <a:pt x="10907" y="4360"/>
                </a:cubicBezTo>
                <a:cubicBezTo>
                  <a:pt x="10907" y="5549"/>
                  <a:pt x="10907" y="5549"/>
                  <a:pt x="10907" y="5549"/>
                </a:cubicBezTo>
                <a:cubicBezTo>
                  <a:pt x="12190" y="5549"/>
                  <a:pt x="13259" y="6143"/>
                  <a:pt x="14115" y="6936"/>
                </a:cubicBezTo>
                <a:cubicBezTo>
                  <a:pt x="14970" y="7728"/>
                  <a:pt x="15612" y="8719"/>
                  <a:pt x="15612" y="9908"/>
                </a:cubicBezTo>
                <a:cubicBezTo>
                  <a:pt x="15612" y="11494"/>
                  <a:pt x="14543" y="12881"/>
                  <a:pt x="13259" y="13673"/>
                </a:cubicBezTo>
                <a:cubicBezTo>
                  <a:pt x="13259" y="13673"/>
                  <a:pt x="13259" y="13673"/>
                  <a:pt x="13259" y="13673"/>
                </a:cubicBezTo>
                <a:cubicBezTo>
                  <a:pt x="13046" y="13872"/>
                  <a:pt x="13046" y="14070"/>
                  <a:pt x="13046" y="14268"/>
                </a:cubicBezTo>
                <a:cubicBezTo>
                  <a:pt x="13046" y="16646"/>
                  <a:pt x="13046" y="16646"/>
                  <a:pt x="13046" y="16646"/>
                </a:cubicBezTo>
                <a:cubicBezTo>
                  <a:pt x="10907" y="16646"/>
                  <a:pt x="10907" y="16646"/>
                  <a:pt x="10907" y="16646"/>
                </a:cubicBezTo>
                <a:cubicBezTo>
                  <a:pt x="10907" y="21600"/>
                  <a:pt x="10907" y="21600"/>
                  <a:pt x="10907" y="21600"/>
                </a:cubicBezTo>
                <a:close/>
                <a:moveTo>
                  <a:pt x="16253" y="4360"/>
                </a:moveTo>
                <a:cubicBezTo>
                  <a:pt x="16253" y="5549"/>
                  <a:pt x="16253" y="5549"/>
                  <a:pt x="16253" y="5549"/>
                </a:cubicBezTo>
                <a:cubicBezTo>
                  <a:pt x="16040" y="5549"/>
                  <a:pt x="16040" y="5549"/>
                  <a:pt x="15826" y="5350"/>
                </a:cubicBezTo>
                <a:cubicBezTo>
                  <a:pt x="15612" y="5152"/>
                  <a:pt x="15612" y="4756"/>
                  <a:pt x="15826" y="4558"/>
                </a:cubicBezTo>
                <a:cubicBezTo>
                  <a:pt x="16253" y="4360"/>
                  <a:pt x="16253" y="4360"/>
                  <a:pt x="16253" y="4360"/>
                </a:cubicBezTo>
                <a:close/>
                <a:moveTo>
                  <a:pt x="16253" y="14466"/>
                </a:moveTo>
                <a:cubicBezTo>
                  <a:pt x="16253" y="15655"/>
                  <a:pt x="16253" y="15655"/>
                  <a:pt x="16253" y="15655"/>
                </a:cubicBezTo>
                <a:cubicBezTo>
                  <a:pt x="15826" y="15259"/>
                  <a:pt x="15826" y="15259"/>
                  <a:pt x="15826" y="15259"/>
                </a:cubicBezTo>
                <a:cubicBezTo>
                  <a:pt x="15612" y="15061"/>
                  <a:pt x="15612" y="14664"/>
                  <a:pt x="15826" y="14466"/>
                </a:cubicBezTo>
                <a:cubicBezTo>
                  <a:pt x="16040" y="14466"/>
                  <a:pt x="16040" y="14466"/>
                  <a:pt x="16253" y="14466"/>
                </a:cubicBezTo>
                <a:close/>
                <a:moveTo>
                  <a:pt x="10907" y="3369"/>
                </a:moveTo>
                <a:cubicBezTo>
                  <a:pt x="10907" y="0"/>
                  <a:pt x="10907" y="0"/>
                  <a:pt x="10907" y="0"/>
                </a:cubicBezTo>
                <a:cubicBezTo>
                  <a:pt x="10907" y="0"/>
                  <a:pt x="10907" y="0"/>
                  <a:pt x="10907" y="0"/>
                </a:cubicBezTo>
                <a:cubicBezTo>
                  <a:pt x="11121" y="0"/>
                  <a:pt x="11335" y="198"/>
                  <a:pt x="11335" y="396"/>
                </a:cubicBezTo>
                <a:cubicBezTo>
                  <a:pt x="11335" y="2972"/>
                  <a:pt x="11335" y="2972"/>
                  <a:pt x="11335" y="2972"/>
                </a:cubicBezTo>
                <a:cubicBezTo>
                  <a:pt x="11335" y="3171"/>
                  <a:pt x="11121" y="3369"/>
                  <a:pt x="10907" y="3369"/>
                </a:cubicBezTo>
                <a:cubicBezTo>
                  <a:pt x="10907" y="3369"/>
                  <a:pt x="10907" y="3369"/>
                  <a:pt x="10907" y="3369"/>
                </a:cubicBezTo>
                <a:close/>
                <a:moveTo>
                  <a:pt x="10907" y="4360"/>
                </a:moveTo>
                <a:cubicBezTo>
                  <a:pt x="8554" y="4360"/>
                  <a:pt x="6416" y="5747"/>
                  <a:pt x="5560" y="7530"/>
                </a:cubicBezTo>
                <a:cubicBezTo>
                  <a:pt x="5560" y="12286"/>
                  <a:pt x="5560" y="12286"/>
                  <a:pt x="5560" y="12286"/>
                </a:cubicBezTo>
                <a:cubicBezTo>
                  <a:pt x="5988" y="13277"/>
                  <a:pt x="6630" y="14070"/>
                  <a:pt x="7485" y="14664"/>
                </a:cubicBezTo>
                <a:cubicBezTo>
                  <a:pt x="7485" y="18826"/>
                  <a:pt x="7485" y="18826"/>
                  <a:pt x="7485" y="18826"/>
                </a:cubicBezTo>
                <a:cubicBezTo>
                  <a:pt x="7485" y="20411"/>
                  <a:pt x="8982" y="21600"/>
                  <a:pt x="10479" y="21600"/>
                </a:cubicBezTo>
                <a:cubicBezTo>
                  <a:pt x="10907" y="21600"/>
                  <a:pt x="10907" y="21600"/>
                  <a:pt x="10907" y="21600"/>
                </a:cubicBezTo>
                <a:cubicBezTo>
                  <a:pt x="10907" y="16646"/>
                  <a:pt x="10907" y="16646"/>
                  <a:pt x="10907" y="16646"/>
                </a:cubicBezTo>
                <a:cubicBezTo>
                  <a:pt x="8768" y="16646"/>
                  <a:pt x="8768" y="16646"/>
                  <a:pt x="8768" y="16646"/>
                </a:cubicBezTo>
                <a:cubicBezTo>
                  <a:pt x="8768" y="14268"/>
                  <a:pt x="8768" y="14268"/>
                  <a:pt x="8768" y="14268"/>
                </a:cubicBezTo>
                <a:cubicBezTo>
                  <a:pt x="8768" y="14070"/>
                  <a:pt x="8768" y="13872"/>
                  <a:pt x="8554" y="13673"/>
                </a:cubicBezTo>
                <a:cubicBezTo>
                  <a:pt x="7057" y="13079"/>
                  <a:pt x="5988" y="11494"/>
                  <a:pt x="5988" y="9908"/>
                </a:cubicBezTo>
                <a:cubicBezTo>
                  <a:pt x="5988" y="8719"/>
                  <a:pt x="6630" y="7728"/>
                  <a:pt x="7485" y="6936"/>
                </a:cubicBezTo>
                <a:cubicBezTo>
                  <a:pt x="8341" y="6143"/>
                  <a:pt x="9410" y="5549"/>
                  <a:pt x="10907" y="5549"/>
                </a:cubicBezTo>
                <a:cubicBezTo>
                  <a:pt x="10907" y="4360"/>
                  <a:pt x="10907" y="4360"/>
                  <a:pt x="10907" y="4360"/>
                </a:cubicBezTo>
                <a:close/>
                <a:moveTo>
                  <a:pt x="10907" y="0"/>
                </a:moveTo>
                <a:cubicBezTo>
                  <a:pt x="10907" y="3369"/>
                  <a:pt x="10907" y="3369"/>
                  <a:pt x="10907" y="3369"/>
                </a:cubicBezTo>
                <a:cubicBezTo>
                  <a:pt x="10479" y="3369"/>
                  <a:pt x="10265" y="3171"/>
                  <a:pt x="10265" y="2972"/>
                </a:cubicBezTo>
                <a:cubicBezTo>
                  <a:pt x="10265" y="396"/>
                  <a:pt x="10265" y="396"/>
                  <a:pt x="10265" y="396"/>
                </a:cubicBezTo>
                <a:cubicBezTo>
                  <a:pt x="10265" y="198"/>
                  <a:pt x="10479" y="0"/>
                  <a:pt x="10907" y="0"/>
                </a:cubicBezTo>
                <a:close/>
                <a:moveTo>
                  <a:pt x="5560" y="15655"/>
                </a:moveTo>
                <a:cubicBezTo>
                  <a:pt x="5560" y="14466"/>
                  <a:pt x="5560" y="14466"/>
                  <a:pt x="5560" y="14466"/>
                </a:cubicBezTo>
                <a:cubicBezTo>
                  <a:pt x="5560" y="14466"/>
                  <a:pt x="5774" y="14466"/>
                  <a:pt x="5988" y="14466"/>
                </a:cubicBezTo>
                <a:cubicBezTo>
                  <a:pt x="6202" y="14664"/>
                  <a:pt x="6202" y="15061"/>
                  <a:pt x="5988" y="15259"/>
                </a:cubicBezTo>
                <a:cubicBezTo>
                  <a:pt x="5560" y="15655"/>
                  <a:pt x="5560" y="15655"/>
                  <a:pt x="5560" y="15655"/>
                </a:cubicBezTo>
                <a:close/>
                <a:moveTo>
                  <a:pt x="5560" y="5549"/>
                </a:moveTo>
                <a:cubicBezTo>
                  <a:pt x="5560" y="4161"/>
                  <a:pt x="5560" y="4161"/>
                  <a:pt x="5560" y="4161"/>
                </a:cubicBezTo>
                <a:cubicBezTo>
                  <a:pt x="5988" y="4558"/>
                  <a:pt x="5988" y="4558"/>
                  <a:pt x="5988" y="4558"/>
                </a:cubicBezTo>
                <a:cubicBezTo>
                  <a:pt x="6202" y="4756"/>
                  <a:pt x="6202" y="5152"/>
                  <a:pt x="5988" y="5350"/>
                </a:cubicBezTo>
                <a:cubicBezTo>
                  <a:pt x="5774" y="5549"/>
                  <a:pt x="5560" y="5549"/>
                  <a:pt x="5560" y="5549"/>
                </a:cubicBezTo>
                <a:close/>
                <a:moveTo>
                  <a:pt x="5560" y="7530"/>
                </a:moveTo>
                <a:cubicBezTo>
                  <a:pt x="5133" y="8323"/>
                  <a:pt x="4919" y="9116"/>
                  <a:pt x="4919" y="9908"/>
                </a:cubicBezTo>
                <a:cubicBezTo>
                  <a:pt x="4919" y="10899"/>
                  <a:pt x="5133" y="11692"/>
                  <a:pt x="5560" y="12286"/>
                </a:cubicBezTo>
                <a:cubicBezTo>
                  <a:pt x="5560" y="7530"/>
                  <a:pt x="5560" y="7530"/>
                  <a:pt x="5560" y="7530"/>
                </a:cubicBezTo>
                <a:close/>
                <a:moveTo>
                  <a:pt x="5560" y="4161"/>
                </a:moveTo>
                <a:cubicBezTo>
                  <a:pt x="5560" y="5549"/>
                  <a:pt x="5560" y="5549"/>
                  <a:pt x="5560" y="5549"/>
                </a:cubicBezTo>
                <a:cubicBezTo>
                  <a:pt x="5347" y="5549"/>
                  <a:pt x="5133" y="5350"/>
                  <a:pt x="5133" y="5350"/>
                </a:cubicBezTo>
                <a:cubicBezTo>
                  <a:pt x="5133" y="5350"/>
                  <a:pt x="5133" y="5350"/>
                  <a:pt x="5133" y="5350"/>
                </a:cubicBezTo>
                <a:cubicBezTo>
                  <a:pt x="3208" y="3567"/>
                  <a:pt x="3208" y="3567"/>
                  <a:pt x="3208" y="3567"/>
                </a:cubicBezTo>
                <a:cubicBezTo>
                  <a:pt x="2994" y="3369"/>
                  <a:pt x="2994" y="3171"/>
                  <a:pt x="3208" y="2972"/>
                </a:cubicBezTo>
                <a:cubicBezTo>
                  <a:pt x="3422" y="2774"/>
                  <a:pt x="3850" y="2774"/>
                  <a:pt x="4063" y="2972"/>
                </a:cubicBezTo>
                <a:cubicBezTo>
                  <a:pt x="5560" y="4161"/>
                  <a:pt x="5560" y="4161"/>
                  <a:pt x="5560" y="4161"/>
                </a:cubicBezTo>
                <a:close/>
                <a:moveTo>
                  <a:pt x="5560" y="14466"/>
                </a:moveTo>
                <a:cubicBezTo>
                  <a:pt x="5560" y="15655"/>
                  <a:pt x="5560" y="15655"/>
                  <a:pt x="5560" y="15655"/>
                </a:cubicBezTo>
                <a:cubicBezTo>
                  <a:pt x="4063" y="17042"/>
                  <a:pt x="4063" y="17042"/>
                  <a:pt x="4063" y="17042"/>
                </a:cubicBezTo>
                <a:cubicBezTo>
                  <a:pt x="3850" y="17240"/>
                  <a:pt x="3422" y="17240"/>
                  <a:pt x="3208" y="17042"/>
                </a:cubicBezTo>
                <a:cubicBezTo>
                  <a:pt x="2994" y="16844"/>
                  <a:pt x="2994" y="16448"/>
                  <a:pt x="3208" y="16250"/>
                </a:cubicBezTo>
                <a:cubicBezTo>
                  <a:pt x="5133" y="14466"/>
                  <a:pt x="5133" y="14466"/>
                  <a:pt x="5133" y="14466"/>
                </a:cubicBezTo>
                <a:cubicBezTo>
                  <a:pt x="5133" y="14466"/>
                  <a:pt x="5133" y="14466"/>
                  <a:pt x="5133" y="14466"/>
                </a:cubicBezTo>
                <a:cubicBezTo>
                  <a:pt x="5133" y="14466"/>
                  <a:pt x="5347" y="14466"/>
                  <a:pt x="5560" y="14466"/>
                </a:cubicBezTo>
                <a:close/>
                <a:moveTo>
                  <a:pt x="3850" y="9908"/>
                </a:moveTo>
                <a:cubicBezTo>
                  <a:pt x="3850" y="9908"/>
                  <a:pt x="3850" y="9908"/>
                  <a:pt x="3850" y="9908"/>
                </a:cubicBezTo>
                <a:cubicBezTo>
                  <a:pt x="3850" y="9710"/>
                  <a:pt x="3636" y="9512"/>
                  <a:pt x="3208" y="9512"/>
                </a:cubicBezTo>
                <a:cubicBezTo>
                  <a:pt x="642" y="9512"/>
                  <a:pt x="642" y="9512"/>
                  <a:pt x="642" y="9512"/>
                </a:cubicBezTo>
                <a:cubicBezTo>
                  <a:pt x="428" y="9512"/>
                  <a:pt x="0" y="9710"/>
                  <a:pt x="0" y="9908"/>
                </a:cubicBezTo>
                <a:cubicBezTo>
                  <a:pt x="0" y="10305"/>
                  <a:pt x="428" y="10503"/>
                  <a:pt x="642" y="10503"/>
                </a:cubicBezTo>
                <a:cubicBezTo>
                  <a:pt x="3208" y="10503"/>
                  <a:pt x="3208" y="10503"/>
                  <a:pt x="3208" y="10503"/>
                </a:cubicBezTo>
                <a:cubicBezTo>
                  <a:pt x="3636" y="10503"/>
                  <a:pt x="3850" y="10305"/>
                  <a:pt x="3850" y="9908"/>
                </a:cubicBez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45719" rIns="45719"/>
          <a:lstStyle/>
          <a:p>
            <a:pPr defTabSz="685782">
              <a:defRPr sz="1400"/>
            </a:pPr>
            <a:endParaRPr/>
          </a:p>
        </p:txBody>
      </p:sp>
      <p:sp>
        <p:nvSpPr>
          <p:cNvPr id="1624" name="直接连接符 184"/>
          <p:cNvSpPr/>
          <p:nvPr/>
        </p:nvSpPr>
        <p:spPr>
          <a:xfrm>
            <a:off x="5249930" y="1381722"/>
            <a:ext cx="2718134" cy="1"/>
          </a:xfrm>
          <a:prstGeom prst="line">
            <a:avLst/>
          </a:prstGeom>
          <a:ln>
            <a:solidFill>
              <a:srgbClr val="808080"/>
            </a:solidFill>
            <a:prstDash val="sysDash"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5" name="矩形 185"/>
          <p:cNvSpPr txBox="1"/>
          <p:nvPr/>
        </p:nvSpPr>
        <p:spPr>
          <a:xfrm>
            <a:off x="5342521" y="1509652"/>
            <a:ext cx="2701350" cy="2008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5" tIns="34275" rIns="34275" bIns="34275">
            <a:spAutoFit/>
          </a:bodyPr>
          <a:lstStyle>
            <a:lvl1pPr defTabSz="685782">
              <a:defRPr sz="17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800" dirty="0"/>
              <a:t>使用</a:t>
            </a:r>
            <a:r>
              <a:rPr lang="en-US" altLang="zh-CN" sz="1800" dirty="0"/>
              <a:t>MySQL</a:t>
            </a:r>
            <a:r>
              <a:rPr lang="zh-CN" altLang="en-US" sz="1800" dirty="0"/>
              <a:t>数据库存放</a:t>
            </a:r>
            <a:endParaRPr lang="en-US" altLang="zh-CN" sz="1800" dirty="0"/>
          </a:p>
          <a:p>
            <a:r>
              <a:rPr lang="zh-CN" altLang="en-US" sz="1800" dirty="0"/>
              <a:t>数据，使用微信开发者</a:t>
            </a:r>
            <a:endParaRPr lang="en-US" altLang="zh-CN" sz="1800" dirty="0"/>
          </a:p>
          <a:p>
            <a:r>
              <a:rPr lang="zh-CN" altLang="en-US" sz="1800" dirty="0"/>
              <a:t>工具编写前端显示页面，</a:t>
            </a:r>
            <a:endParaRPr lang="en-US" altLang="zh-CN" sz="1800" dirty="0"/>
          </a:p>
          <a:p>
            <a:r>
              <a:rPr lang="zh-CN" altLang="en-US" sz="1800" dirty="0"/>
              <a:t>通过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语言以</a:t>
            </a:r>
            <a:r>
              <a:rPr lang="en-US" altLang="zh-CN" sz="1800" dirty="0"/>
              <a:t>spring-</a:t>
            </a:r>
          </a:p>
          <a:p>
            <a:r>
              <a:rPr lang="en-US" altLang="zh-CN" sz="1800" dirty="0"/>
              <a:t>boot</a:t>
            </a:r>
            <a:r>
              <a:rPr lang="zh-CN" altLang="en-US" sz="1800" dirty="0"/>
              <a:t>框架编写后端程序，</a:t>
            </a:r>
            <a:endParaRPr lang="en-US" altLang="zh-CN" sz="1800" dirty="0"/>
          </a:p>
          <a:p>
            <a:r>
              <a:rPr lang="zh-CN" altLang="en-US" sz="1800" dirty="0"/>
              <a:t>一个可以点餐，预约座位</a:t>
            </a:r>
            <a:endParaRPr lang="en-US" altLang="zh-CN" sz="1800" dirty="0"/>
          </a:p>
          <a:p>
            <a:r>
              <a:rPr lang="zh-CN" altLang="en-US" sz="1800" dirty="0"/>
              <a:t>等功能的微信小程序</a:t>
            </a:r>
          </a:p>
        </p:txBody>
      </p:sp>
      <p:sp>
        <p:nvSpPr>
          <p:cNvPr id="1630" name="直接连接符 190"/>
          <p:cNvSpPr/>
          <p:nvPr/>
        </p:nvSpPr>
        <p:spPr>
          <a:xfrm>
            <a:off x="5249930" y="3635355"/>
            <a:ext cx="2718134" cy="1"/>
          </a:xfrm>
          <a:prstGeom prst="line">
            <a:avLst/>
          </a:prstGeom>
          <a:ln>
            <a:solidFill>
              <a:srgbClr val="808080"/>
            </a:solidFill>
            <a:prstDash val="sysDash"/>
            <a:headEnd type="oval"/>
            <a:tailEnd type="oval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636" name="TextBox 196"/>
          <p:cNvSpPr txBox="1"/>
          <p:nvPr/>
        </p:nvSpPr>
        <p:spPr>
          <a:xfrm>
            <a:off x="4918466" y="2612006"/>
            <a:ext cx="283385" cy="52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defTabSz="685782">
              <a:defRPr sz="3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638" name="TextBox 198"/>
          <p:cNvSpPr txBox="1"/>
          <p:nvPr/>
        </p:nvSpPr>
        <p:spPr>
          <a:xfrm>
            <a:off x="4912938" y="3685954"/>
            <a:ext cx="283385" cy="52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defTabSz="685782">
              <a:defRPr sz="3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50"/>
                            </p:stCondLst>
                            <p:childTnLst>
                              <p:par>
                                <p:cTn id="38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50"/>
                            </p:stCondLst>
                            <p:childTnLst>
                              <p:par>
                                <p:cTn id="48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350"/>
                            </p:stCondLst>
                            <p:childTnLst>
                              <p:par>
                                <p:cTn id="53" presetID="2" presetClass="entr" presetSubtype="3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850"/>
                            </p:stCondLst>
                            <p:childTnLst>
                              <p:par>
                                <p:cTn id="58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350"/>
                            </p:stCondLst>
                            <p:childTnLst>
                              <p:par>
                                <p:cTn id="63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850"/>
                            </p:stCondLst>
                            <p:childTnLst>
                              <p:par>
                                <p:cTn id="68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350"/>
                            </p:stCondLst>
                            <p:childTnLst>
                              <p:par>
                                <p:cTn id="73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850"/>
                            </p:stCondLst>
                            <p:childTnLst>
                              <p:par>
                                <p:cTn id="78" presetID="2" presetClass="entr" presetSubtype="6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50"/>
                            </p:stCondLst>
                            <p:childTnLst>
                              <p:par>
                                <p:cTn id="83" presetID="2" presetClass="entr" presetSubtype="6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850"/>
                            </p:stCondLst>
                            <p:childTnLst>
                              <p:par>
                                <p:cTn id="88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50"/>
                            </p:stCondLst>
                            <p:childTnLst>
                              <p:par>
                                <p:cTn id="93" presetID="2" presetClass="entr" presetSubtype="4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850"/>
                            </p:stCondLst>
                            <p:childTnLst>
                              <p:par>
                                <p:cTn id="98" presetID="2" presetClass="entr" presetSubtype="4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350"/>
                            </p:stCondLst>
                            <p:childTnLst>
                              <p:par>
                                <p:cTn id="103" presetID="2" presetClass="entr" presetSubtype="4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50"/>
                            </p:stCondLst>
                            <p:childTnLst>
                              <p:par>
                                <p:cTn id="108" presetID="2" presetClass="entr" presetSubtype="4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350"/>
                            </p:stCondLst>
                            <p:childTnLst>
                              <p:par>
                                <p:cTn id="113" presetID="2" presetClass="entr" presetSubtype="4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850"/>
                            </p:stCondLst>
                            <p:childTnLst>
                              <p:par>
                                <p:cTn id="118" presetID="2" presetClass="entr" presetSubtype="4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350"/>
                            </p:stCondLst>
                            <p:childTnLst>
                              <p:par>
                                <p:cTn id="123" presetID="2" presetClass="entr" presetSubtype="1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850"/>
                            </p:stCondLst>
                            <p:childTnLst>
                              <p:par>
                                <p:cTn id="128" presetID="2" presetClass="entr" presetSubtype="4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350"/>
                            </p:stCondLst>
                            <p:childTnLst>
                              <p:par>
                                <p:cTn id="133" presetID="2" presetClass="entr" presetSubtype="9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850"/>
                            </p:stCondLst>
                            <p:childTnLst>
                              <p:par>
                                <p:cTn id="138" presetID="2" presetClass="entr" presetSubtype="4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350"/>
                            </p:stCondLst>
                            <p:childTnLst>
                              <p:par>
                                <p:cTn id="143" presetID="2" presetClass="entr" presetSubtype="9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4850"/>
                            </p:stCondLst>
                            <p:childTnLst>
                              <p:par>
                                <p:cTn id="148" presetID="2" presetClass="entr" presetSubtype="12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350"/>
                            </p:stCondLst>
                            <p:childTnLst>
                              <p:par>
                                <p:cTn id="153" presetID="2" presetClass="entr" presetSubtype="4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850"/>
                            </p:stCondLst>
                            <p:childTnLst>
                              <p:par>
                                <p:cTn id="158" presetID="2" presetClass="entr" presetSubtype="4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350"/>
                            </p:stCondLst>
                            <p:childTnLst>
                              <p:par>
                                <p:cTn id="163" presetID="2" presetClass="entr" presetSubtype="4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6850"/>
                            </p:stCondLst>
                            <p:childTnLst>
                              <p:par>
                                <p:cTn id="168" presetID="2" presetClass="entr" presetSubtype="12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350"/>
                            </p:stCondLst>
                            <p:childTnLst>
                              <p:par>
                                <p:cTn id="173" presetID="2" presetClass="entr" presetSubtype="4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850"/>
                            </p:stCondLst>
                            <p:childTnLst>
                              <p:par>
                                <p:cTn id="178" presetID="2" presetClass="entr" presetSubtype="12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8350"/>
                            </p:stCondLst>
                            <p:childTnLst>
                              <p:par>
                                <p:cTn id="183" presetID="2" presetClass="entr" presetSubtype="4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8850"/>
                            </p:stCondLst>
                            <p:childTnLst>
                              <p:par>
                                <p:cTn id="188" presetID="2" presetClass="entr" presetSubtype="4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9350"/>
                            </p:stCondLst>
                            <p:childTnLst>
                              <p:par>
                                <p:cTn id="193" presetID="2" presetClass="entr" presetSubtype="4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9850"/>
                            </p:stCondLst>
                            <p:childTnLst>
                              <p:par>
                                <p:cTn id="198" presetID="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350"/>
                            </p:stCondLst>
                            <p:childTnLst>
                              <p:par>
                                <p:cTn id="203" presetID="2" presetClass="entr" presetSubtype="4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850"/>
                            </p:stCondLst>
                            <p:childTnLst>
                              <p:par>
                                <p:cTn id="208" presetID="2" presetClass="entr" presetSubtype="4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1350"/>
                            </p:stCondLst>
                            <p:childTnLst>
                              <p:par>
                                <p:cTn id="213" presetID="2" presetClass="entr" presetSubtype="4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1850"/>
                            </p:stCondLst>
                            <p:childTnLst>
                              <p:par>
                                <p:cTn id="218" presetID="2" presetClass="entr" presetSubtype="4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2350"/>
                            </p:stCondLst>
                            <p:childTnLst>
                              <p:par>
                                <p:cTn id="223" presetID="2" presetClass="entr" presetSubtype="4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2850"/>
                            </p:stCondLst>
                            <p:childTnLst>
                              <p:par>
                                <p:cTn id="228" presetID="2" presetClass="entr" presetSubtype="8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9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350"/>
                            </p:stCondLst>
                            <p:childTnLst>
                              <p:par>
                                <p:cTn id="233" presetID="2" presetClass="entr" presetSubtype="4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3850"/>
                            </p:stCondLst>
                            <p:childTnLst>
                              <p:par>
                                <p:cTn id="238" presetID="2" presetClass="entr" presetSubtype="4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4350"/>
                            </p:stCondLst>
                            <p:childTnLst>
                              <p:par>
                                <p:cTn id="243" presetID="2" presetClass="entr" presetSubtype="4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4850"/>
                            </p:stCondLst>
                            <p:childTnLst>
                              <p:par>
                                <p:cTn id="248" presetID="2" presetClass="entr" presetSubtype="4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9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350"/>
                            </p:stCondLst>
                            <p:childTnLst>
                              <p:par>
                                <p:cTn id="253" presetID="2" presetClass="entr" presetSubtype="4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4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850"/>
                            </p:stCondLst>
                            <p:childTnLst>
                              <p:par>
                                <p:cTn id="258" presetID="2" presetClass="entr" presetSubtype="4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6350"/>
                            </p:stCondLst>
                            <p:childTnLst>
                              <p:par>
                                <p:cTn id="263" presetID="2" presetClass="entr" presetSubtype="4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6850"/>
                            </p:stCondLst>
                            <p:childTnLst>
                              <p:par>
                                <p:cTn id="268" presetID="2" presetClass="entr" presetSubtype="4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7350"/>
                            </p:stCondLst>
                            <p:childTnLst>
                              <p:par>
                                <p:cTn id="273" presetID="2" presetClass="entr" presetSubtype="4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4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7850"/>
                            </p:stCondLst>
                            <p:childTnLst>
                              <p:par>
                                <p:cTn id="278" presetID="2" presetClass="entr" presetSubtype="4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9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8350"/>
                            </p:stCondLst>
                            <p:childTnLst>
                              <p:par>
                                <p:cTn id="283" presetID="2" presetClass="entr" presetSubtype="4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4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8850"/>
                            </p:stCondLst>
                            <p:childTnLst>
                              <p:par>
                                <p:cTn id="288" presetID="2" presetClass="entr" presetSubtype="4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9350"/>
                            </p:stCondLst>
                            <p:childTnLst>
                              <p:par>
                                <p:cTn id="293" presetID="2" presetClass="entr" presetSubtype="4" fill="hold" grpId="5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9850"/>
                            </p:stCondLst>
                            <p:childTnLst>
                              <p:par>
                                <p:cTn id="298" presetID="2" presetClass="entr" presetSubtype="4" fill="hold" grpId="6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9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0350"/>
                            </p:stCondLst>
                            <p:childTnLst>
                              <p:par>
                                <p:cTn id="303" presetID="2" presetClass="entr" presetSubtype="1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4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0850"/>
                            </p:stCondLst>
                            <p:childTnLst>
                              <p:par>
                                <p:cTn id="308" presetID="2" presetClass="entr" presetSubtype="4" fill="hold" grpId="6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1350"/>
                            </p:stCondLst>
                            <p:childTnLst>
                              <p:par>
                                <p:cTn id="313" presetID="2" presetClass="entr" presetSubtype="4" fill="hold" grpId="6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1850"/>
                            </p:stCondLst>
                            <p:childTnLst>
                              <p:par>
                                <p:cTn id="318" presetID="2" presetClass="entr" presetSubtype="3" fill="hold" grpId="6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9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2350"/>
                            </p:stCondLst>
                            <p:childTnLst>
                              <p:par>
                                <p:cTn id="323" presetID="2" presetClass="entr" presetSubtype="2" fill="hold" grpId="6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2850"/>
                            </p:stCondLst>
                            <p:childTnLst>
                              <p:par>
                                <p:cTn id="328" presetID="2" presetClass="entr" presetSubtype="12" fill="hold" grpId="6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9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3350"/>
                            </p:stCondLst>
                            <p:childTnLst>
                              <p:par>
                                <p:cTn id="333" presetID="2" presetClass="entr" presetSubtype="4" fill="hold" grpId="6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3850"/>
                            </p:stCondLst>
                            <p:childTnLst>
                              <p:par>
                                <p:cTn id="338" presetID="2" presetClass="entr" presetSubtype="4" fill="hold" grpId="6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9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4350"/>
                            </p:stCondLst>
                            <p:childTnLst>
                              <p:par>
                                <p:cTn id="343" presetID="2" presetClass="entr" presetSubtype="4" fill="hold" grpId="6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4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4850"/>
                            </p:stCondLst>
                            <p:childTnLst>
                              <p:par>
                                <p:cTn id="348" presetID="2" presetClass="entr" presetSubtype="8" fill="hold" grpId="7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9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5350"/>
                            </p:stCondLst>
                            <p:childTnLst>
                              <p:par>
                                <p:cTn id="353" presetID="2" presetClass="entr" presetSubtype="4" fill="hold" grpId="7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4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5850"/>
                            </p:stCondLst>
                            <p:childTnLst>
                              <p:par>
                                <p:cTn id="358" presetID="2" presetClass="entr" presetSubtype="4" fill="hold" grpId="7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9" fill="hold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6350"/>
                            </p:stCondLst>
                            <p:childTnLst>
                              <p:par>
                                <p:cTn id="363" presetID="2" presetClass="entr" presetSubtype="4" fill="hold" grpId="7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4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6850"/>
                            </p:stCondLst>
                            <p:childTnLst>
                              <p:par>
                                <p:cTn id="368" presetID="2" presetClass="entr" presetSubtype="4" fill="hold" grpId="7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9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350"/>
                            </p:stCondLst>
                            <p:childTnLst>
                              <p:par>
                                <p:cTn id="373" presetID="2" presetClass="entr" presetSubtype="4" fill="hold" grpId="7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4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7850"/>
                            </p:stCondLst>
                            <p:childTnLst>
                              <p:par>
                                <p:cTn id="378" presetID="2" presetClass="entr" presetSubtype="4" fill="hold" grpId="7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9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8350"/>
                            </p:stCondLst>
                            <p:childTnLst>
                              <p:par>
                                <p:cTn id="383" presetID="2" presetClass="entr" presetSubtype="4" fill="hold" grpId="7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8850"/>
                            </p:stCondLst>
                            <p:childTnLst>
                              <p:par>
                                <p:cTn id="388" presetID="2" presetClass="entr" presetSubtype="4" fill="hold" grpId="7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9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9350"/>
                            </p:stCondLst>
                            <p:childTnLst>
                              <p:par>
                                <p:cTn id="393" presetID="2" presetClass="entr" presetSubtype="4" fill="hold" grpId="7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4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9850"/>
                            </p:stCondLst>
                            <p:childTnLst>
                              <p:par>
                                <p:cTn id="398" presetID="2" presetClass="entr" presetSubtype="4" fill="hold" grpId="8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9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0350"/>
                            </p:stCondLst>
                            <p:childTnLst>
                              <p:par>
                                <p:cTn id="403" presetID="2" presetClass="entr" presetSubtype="4" fill="hold" grpId="8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4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40850"/>
                            </p:stCondLst>
                            <p:childTnLst>
                              <p:par>
                                <p:cTn id="408" presetID="2" presetClass="entr" presetSubtype="4" fill="hold" grpId="8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9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41350"/>
                            </p:stCondLst>
                            <p:childTnLst>
                              <p:par>
                                <p:cTn id="413" presetID="2" presetClass="entr" presetSubtype="4" fill="hold" grpId="8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4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1850"/>
                            </p:stCondLst>
                            <p:childTnLst>
                              <p:par>
                                <p:cTn id="418" presetID="2" presetClass="entr" presetSubtype="4" fill="hold" grpId="8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9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2350"/>
                            </p:stCondLst>
                            <p:childTnLst>
                              <p:par>
                                <p:cTn id="423" presetID="2" presetClass="entr" presetSubtype="4" fill="hold" grpId="8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4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2850"/>
                            </p:stCondLst>
                            <p:childTnLst>
                              <p:par>
                                <p:cTn id="428" presetID="2" presetClass="entr" presetSubtype="4" fill="hold" grpId="8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3350"/>
                            </p:stCondLst>
                            <p:childTnLst>
                              <p:par>
                                <p:cTn id="433" presetID="2" presetClass="entr" presetSubtype="4" fill="hold" grpId="8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4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43850"/>
                            </p:stCondLst>
                            <p:childTnLst>
                              <p:par>
                                <p:cTn id="438" presetID="22" presetClass="entr" presetSubtype="8" fill="hold" grpId="9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9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44350"/>
                            </p:stCondLst>
                            <p:childTnLst>
                              <p:par>
                                <p:cTn id="442" presetID="22" presetClass="entr" presetSubtype="8" fill="hold" grpId="9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3" fill="hold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44850"/>
                            </p:stCondLst>
                            <p:childTnLst>
                              <p:par>
                                <p:cTn id="446" presetID="2" presetClass="entr" presetSubtype="4" fill="hold" grpId="9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7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5850"/>
                            </p:stCondLst>
                            <p:childTnLst>
                              <p:par>
                                <p:cTn id="451" presetID="2" presetClass="entr" presetSubtype="4" fill="hold" grpId="9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2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6850"/>
                            </p:stCondLst>
                            <p:childTnLst>
                              <p:par>
                                <p:cTn id="456" presetID="22" presetClass="entr" presetSubtype="8" fill="hold" grpId="10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7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" grpId="3" animBg="1" advAuto="0"/>
      <p:bldP spid="1520" grpId="2" animBg="1" advAuto="0"/>
      <p:bldP spid="1523" grpId="1" animBg="1" advAuto="0"/>
      <p:bldP spid="1524" grpId="5" animBg="1" advAuto="0"/>
      <p:bldP spid="1525" grpId="6" animBg="1" advAuto="0"/>
      <p:bldP spid="1526" grpId="4" animBg="1" advAuto="0"/>
      <p:bldP spid="1527" grpId="7" animBg="1" advAuto="0"/>
      <p:bldP spid="1528" grpId="8" animBg="1" advAuto="0"/>
      <p:bldP spid="1529" grpId="9" animBg="1" advAuto="0"/>
      <p:bldP spid="1530" grpId="10" animBg="1" advAuto="0"/>
      <p:bldP spid="1531" grpId="11" animBg="1" advAuto="0"/>
      <p:bldP spid="1532" grpId="12" animBg="1" advAuto="0"/>
      <p:bldP spid="1533" grpId="13" animBg="1" advAuto="0"/>
      <p:bldP spid="1534" grpId="14" animBg="1" advAuto="0"/>
      <p:bldP spid="1535" grpId="15" animBg="1" advAuto="0"/>
      <p:bldP spid="1542" grpId="16" animBg="1" advAuto="0"/>
      <p:bldP spid="1543" grpId="17" animBg="1" advAuto="0"/>
      <p:bldP spid="1544" grpId="18" animBg="1" advAuto="0"/>
      <p:bldP spid="1545" grpId="19" animBg="1" advAuto="0"/>
      <p:bldP spid="1546" grpId="20" animBg="1" advAuto="0"/>
      <p:bldP spid="1547" grpId="21" animBg="1" advAuto="0"/>
      <p:bldP spid="1548" grpId="22" animBg="1" advAuto="0"/>
      <p:bldP spid="1549" grpId="23" animBg="1" advAuto="0"/>
      <p:bldP spid="1550" grpId="24" animBg="1" advAuto="0"/>
      <p:bldP spid="1551" grpId="25" animBg="1" advAuto="0"/>
      <p:bldP spid="1552" grpId="26" animBg="1" advAuto="0"/>
      <p:bldP spid="1553" grpId="27" animBg="1" advAuto="0"/>
      <p:bldP spid="1554" grpId="28" animBg="1" advAuto="0"/>
      <p:bldP spid="1555" grpId="29" animBg="1" advAuto="0"/>
      <p:bldP spid="1564" grpId="30" animBg="1" advAuto="0"/>
      <p:bldP spid="1565" grpId="31" animBg="1" advAuto="0"/>
      <p:bldP spid="1566" grpId="32" animBg="1" advAuto="0"/>
      <p:bldP spid="1567" grpId="33" animBg="1" advAuto="0"/>
      <p:bldP spid="1568" grpId="34" animBg="1" advAuto="0"/>
      <p:bldP spid="1569" grpId="35" animBg="1" advAuto="0"/>
      <p:bldP spid="1570" grpId="36" animBg="1" advAuto="0"/>
      <p:bldP spid="1571" grpId="37" animBg="1" advAuto="0"/>
      <p:bldP spid="1572" grpId="38" animBg="1" advAuto="0"/>
      <p:bldP spid="1573" grpId="39" animBg="1" advAuto="0"/>
      <p:bldP spid="1576" grpId="40" animBg="1" advAuto="0"/>
      <p:bldP spid="1577" grpId="41" animBg="1" advAuto="0"/>
      <p:bldP spid="1578" grpId="42" animBg="1" advAuto="0"/>
      <p:bldP spid="1579" grpId="43" animBg="1" advAuto="0"/>
      <p:bldP spid="1580" grpId="44" animBg="1" advAuto="0"/>
      <p:bldP spid="1581" grpId="45" animBg="1" advAuto="0"/>
      <p:bldP spid="1582" grpId="46" animBg="1" advAuto="0"/>
      <p:bldP spid="1583" grpId="47" animBg="1" advAuto="0"/>
      <p:bldP spid="1584" grpId="48" animBg="1" advAuto="0"/>
      <p:bldP spid="1585" grpId="49" animBg="1" advAuto="0"/>
      <p:bldP spid="1586" grpId="50" animBg="1" advAuto="0"/>
      <p:bldP spid="1587" grpId="51" animBg="1" advAuto="0"/>
      <p:bldP spid="1588" grpId="52" animBg="1" advAuto="0"/>
      <p:bldP spid="1589" grpId="53" animBg="1" advAuto="0"/>
      <p:bldP spid="1590" grpId="54" animBg="1" advAuto="0"/>
      <p:bldP spid="1591" grpId="55" animBg="1" advAuto="0"/>
      <p:bldP spid="1592" grpId="56" animBg="1" advAuto="0"/>
      <p:bldP spid="1593" grpId="57" animBg="1" advAuto="0"/>
      <p:bldP spid="1594" grpId="58" animBg="1" advAuto="0"/>
      <p:bldP spid="1595" grpId="59" animBg="1" advAuto="0"/>
      <p:bldP spid="1596" grpId="60" animBg="1" advAuto="0"/>
      <p:bldP spid="1597" grpId="61" animBg="1" advAuto="0"/>
      <p:bldP spid="1598" grpId="62" animBg="1" advAuto="0"/>
      <p:bldP spid="1599" grpId="63" animBg="1" advAuto="0"/>
      <p:bldP spid="1600" grpId="64" animBg="1" advAuto="0"/>
      <p:bldP spid="1601" grpId="65" animBg="1" advAuto="0"/>
      <p:bldP spid="1602" grpId="66" animBg="1" advAuto="0"/>
      <p:bldP spid="1603" grpId="67" animBg="1" advAuto="0"/>
      <p:bldP spid="1604" grpId="68" animBg="1" advAuto="0"/>
      <p:bldP spid="1605" grpId="69" animBg="1" advAuto="0"/>
      <p:bldP spid="1606" grpId="70" animBg="1" advAuto="0"/>
      <p:bldP spid="1607" grpId="71" animBg="1" advAuto="0"/>
      <p:bldP spid="1608" grpId="72" animBg="1" advAuto="0"/>
      <p:bldP spid="1609" grpId="73" animBg="1" advAuto="0"/>
      <p:bldP spid="1610" grpId="74" animBg="1" advAuto="0"/>
      <p:bldP spid="1611" grpId="75" animBg="1" advAuto="0"/>
      <p:bldP spid="1612" grpId="76" animBg="1" advAuto="0"/>
      <p:bldP spid="1613" grpId="77" animBg="1" advAuto="0"/>
      <p:bldP spid="1614" grpId="78" animBg="1" advAuto="0"/>
      <p:bldP spid="1615" grpId="79" animBg="1" advAuto="0"/>
      <p:bldP spid="1616" grpId="80" animBg="1" advAuto="0"/>
      <p:bldP spid="1617" grpId="81" animBg="1" advAuto="0"/>
      <p:bldP spid="1618" grpId="82" animBg="1" advAuto="0"/>
      <p:bldP spid="1619" grpId="83" animBg="1" advAuto="0"/>
      <p:bldP spid="1620" grpId="84" animBg="1" advAuto="0"/>
      <p:bldP spid="1621" grpId="85" animBg="1" advAuto="0"/>
      <p:bldP spid="1622" grpId="86" animBg="1" advAuto="0"/>
      <p:bldP spid="1623" grpId="87" animBg="1" advAuto="0"/>
      <p:bldP spid="1624" grpId="90" animBg="1" advAuto="0"/>
      <p:bldP spid="1625" grpId="91" animBg="1" advAuto="0"/>
      <p:bldP spid="1630" grpId="100" animBg="1" advAuto="0"/>
      <p:bldP spid="1636" grpId="94" animBg="1" advAuto="0"/>
      <p:bldP spid="1638" grpId="9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文本框 40"/>
          <p:cNvSpPr txBox="1"/>
          <p:nvPr/>
        </p:nvSpPr>
        <p:spPr>
          <a:xfrm>
            <a:off x="1388277" y="256346"/>
            <a:ext cx="1095149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效果演示</a:t>
            </a:r>
            <a:endParaRPr dirty="0"/>
          </a:p>
        </p:txBody>
      </p:sp>
      <p:grpSp>
        <p:nvGrpSpPr>
          <p:cNvPr id="1643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641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642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646" name="组合 6"/>
          <p:cNvGrpSpPr/>
          <p:nvPr/>
        </p:nvGrpSpPr>
        <p:grpSpPr>
          <a:xfrm>
            <a:off x="533045" y="149439"/>
            <a:ext cx="901087" cy="595074"/>
            <a:chOff x="0" y="0"/>
            <a:chExt cx="901085" cy="595073"/>
          </a:xfrm>
        </p:grpSpPr>
        <p:sp>
          <p:nvSpPr>
            <p:cNvPr id="1644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45" name="TextBox 8"/>
            <p:cNvSpPr txBox="1"/>
            <p:nvPr/>
          </p:nvSpPr>
          <p:spPr>
            <a:xfrm>
              <a:off x="0" y="45792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32A3FF9-7E60-9745-9B43-704ABEE4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03" y="810766"/>
            <a:ext cx="2180761" cy="3887952"/>
          </a:xfrm>
          <a:prstGeom prst="rect">
            <a:avLst/>
          </a:prstGeom>
        </p:spPr>
      </p:pic>
      <p:sp>
        <p:nvSpPr>
          <p:cNvPr id="36" name="矩形 22">
            <a:extLst>
              <a:ext uri="{FF2B5EF4-FFF2-40B4-BE49-F238E27FC236}">
                <a16:creationId xmlns:a16="http://schemas.microsoft.com/office/drawing/2014/main" id="{A22DAED1-B1EA-375B-C2FD-631201B8CB81}"/>
              </a:ext>
            </a:extLst>
          </p:cNvPr>
          <p:cNvSpPr txBox="1"/>
          <p:nvPr/>
        </p:nvSpPr>
        <p:spPr>
          <a:xfrm>
            <a:off x="2368849" y="4798405"/>
            <a:ext cx="77006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首页展示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C3CEB9-5667-1C4C-BE20-6D812F4F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52" y="810766"/>
            <a:ext cx="2180761" cy="3883387"/>
          </a:xfrm>
          <a:prstGeom prst="rect">
            <a:avLst/>
          </a:prstGeom>
        </p:spPr>
      </p:pic>
      <p:sp>
        <p:nvSpPr>
          <p:cNvPr id="38" name="矩形 22">
            <a:extLst>
              <a:ext uri="{FF2B5EF4-FFF2-40B4-BE49-F238E27FC236}">
                <a16:creationId xmlns:a16="http://schemas.microsoft.com/office/drawing/2014/main" id="{5887D2D3-9DB5-8F4A-4B5B-752041B58B4A}"/>
              </a:ext>
            </a:extLst>
          </p:cNvPr>
          <p:cNvSpPr txBox="1"/>
          <p:nvPr/>
        </p:nvSpPr>
        <p:spPr>
          <a:xfrm>
            <a:off x="6005086" y="4798405"/>
            <a:ext cx="77006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商品列表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3" animBg="1" advAuto="0"/>
      <p:bldP spid="1643" grpId="2" animBg="1" advAuto="0"/>
      <p:bldP spid="1646" grpId="1" animBg="1" advAuto="0"/>
      <p:bldP spid="36" grpId="0" animBg="1" advAuto="0"/>
      <p:bldP spid="3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文本框 40"/>
          <p:cNvSpPr txBox="1"/>
          <p:nvPr/>
        </p:nvSpPr>
        <p:spPr>
          <a:xfrm>
            <a:off x="1388277" y="256346"/>
            <a:ext cx="1095149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效果演示</a:t>
            </a:r>
            <a:endParaRPr dirty="0"/>
          </a:p>
        </p:txBody>
      </p:sp>
      <p:grpSp>
        <p:nvGrpSpPr>
          <p:cNvPr id="1643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641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642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646" name="组合 6"/>
          <p:cNvGrpSpPr/>
          <p:nvPr/>
        </p:nvGrpSpPr>
        <p:grpSpPr>
          <a:xfrm>
            <a:off x="533045" y="149439"/>
            <a:ext cx="901087" cy="595074"/>
            <a:chOff x="0" y="0"/>
            <a:chExt cx="901085" cy="595073"/>
          </a:xfrm>
        </p:grpSpPr>
        <p:sp>
          <p:nvSpPr>
            <p:cNvPr id="1644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45" name="TextBox 8"/>
            <p:cNvSpPr txBox="1"/>
            <p:nvPr/>
          </p:nvSpPr>
          <p:spPr>
            <a:xfrm>
              <a:off x="0" y="45792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6" name="矩形 22">
            <a:extLst>
              <a:ext uri="{FF2B5EF4-FFF2-40B4-BE49-F238E27FC236}">
                <a16:creationId xmlns:a16="http://schemas.microsoft.com/office/drawing/2014/main" id="{A22DAED1-B1EA-375B-C2FD-631201B8CB81}"/>
              </a:ext>
            </a:extLst>
          </p:cNvPr>
          <p:cNvSpPr txBox="1"/>
          <p:nvPr/>
        </p:nvSpPr>
        <p:spPr>
          <a:xfrm>
            <a:off x="2368849" y="4798405"/>
            <a:ext cx="77006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结算列表</a:t>
            </a:r>
            <a:endParaRPr dirty="0"/>
          </a:p>
        </p:txBody>
      </p:sp>
      <p:sp>
        <p:nvSpPr>
          <p:cNvPr id="38" name="矩形 22">
            <a:extLst>
              <a:ext uri="{FF2B5EF4-FFF2-40B4-BE49-F238E27FC236}">
                <a16:creationId xmlns:a16="http://schemas.microsoft.com/office/drawing/2014/main" id="{5887D2D3-9DB5-8F4A-4B5B-752041B58B4A}"/>
              </a:ext>
            </a:extLst>
          </p:cNvPr>
          <p:cNvSpPr txBox="1"/>
          <p:nvPr/>
        </p:nvSpPr>
        <p:spPr>
          <a:xfrm>
            <a:off x="6005086" y="4798405"/>
            <a:ext cx="77006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预约端口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561232-1AB6-BCD7-8193-933075AE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88" y="803366"/>
            <a:ext cx="2180761" cy="38981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F5165F-1C3D-D4B3-5FF1-757872F4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38" y="744514"/>
            <a:ext cx="2180761" cy="39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0" animBg="1" advAuto="0"/>
      <p:bldP spid="1643" grpId="0" animBg="1" advAuto="0"/>
      <p:bldP spid="1646" grpId="0" animBg="1" advAuto="0"/>
      <p:bldP spid="36" grpId="0" animBg="1" advAuto="0"/>
      <p:bldP spid="3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文本框 40"/>
          <p:cNvSpPr txBox="1"/>
          <p:nvPr/>
        </p:nvSpPr>
        <p:spPr>
          <a:xfrm>
            <a:off x="1388277" y="256346"/>
            <a:ext cx="1095149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效果演示</a:t>
            </a:r>
            <a:endParaRPr dirty="0"/>
          </a:p>
        </p:txBody>
      </p:sp>
      <p:grpSp>
        <p:nvGrpSpPr>
          <p:cNvPr id="1643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641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642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646" name="组合 6"/>
          <p:cNvGrpSpPr/>
          <p:nvPr/>
        </p:nvGrpSpPr>
        <p:grpSpPr>
          <a:xfrm>
            <a:off x="533045" y="149439"/>
            <a:ext cx="901087" cy="595074"/>
            <a:chOff x="0" y="0"/>
            <a:chExt cx="901085" cy="595073"/>
          </a:xfrm>
        </p:grpSpPr>
        <p:sp>
          <p:nvSpPr>
            <p:cNvPr id="1644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45" name="TextBox 8"/>
            <p:cNvSpPr txBox="1"/>
            <p:nvPr/>
          </p:nvSpPr>
          <p:spPr>
            <a:xfrm>
              <a:off x="0" y="45792"/>
              <a:ext cx="90108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6" name="矩形 22">
            <a:extLst>
              <a:ext uri="{FF2B5EF4-FFF2-40B4-BE49-F238E27FC236}">
                <a16:creationId xmlns:a16="http://schemas.microsoft.com/office/drawing/2014/main" id="{A22DAED1-B1EA-375B-C2FD-631201B8CB81}"/>
              </a:ext>
            </a:extLst>
          </p:cNvPr>
          <p:cNvSpPr txBox="1"/>
          <p:nvPr/>
        </p:nvSpPr>
        <p:spPr>
          <a:xfrm>
            <a:off x="2368849" y="4798405"/>
            <a:ext cx="77006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结算列表</a:t>
            </a:r>
            <a:endParaRPr dirty="0"/>
          </a:p>
        </p:txBody>
      </p:sp>
      <p:sp>
        <p:nvSpPr>
          <p:cNvPr id="38" name="矩形 22">
            <a:extLst>
              <a:ext uri="{FF2B5EF4-FFF2-40B4-BE49-F238E27FC236}">
                <a16:creationId xmlns:a16="http://schemas.microsoft.com/office/drawing/2014/main" id="{5887D2D3-9DB5-8F4A-4B5B-752041B58B4A}"/>
              </a:ext>
            </a:extLst>
          </p:cNvPr>
          <p:cNvSpPr txBox="1"/>
          <p:nvPr/>
        </p:nvSpPr>
        <p:spPr>
          <a:xfrm>
            <a:off x="6005086" y="4798405"/>
            <a:ext cx="770067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预约号码</a:t>
            </a:r>
            <a:endParaRPr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0B9C86-3CED-E5E3-07F5-3B6E0928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19" y="744514"/>
            <a:ext cx="2180760" cy="389873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4DA7C79-4C44-FE99-584D-C26DD0AD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006" y="774560"/>
            <a:ext cx="2180760" cy="38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0" animBg="1" advAuto="0"/>
      <p:bldP spid="1643" grpId="0" animBg="1" advAuto="0"/>
      <p:bldP spid="1646" grpId="0" animBg="1" advAuto="0"/>
      <p:bldP spid="36" grpId="0" animBg="1" advAuto="0"/>
      <p:bldP spid="3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文本框 40"/>
          <p:cNvSpPr txBox="1"/>
          <p:nvPr/>
        </p:nvSpPr>
        <p:spPr>
          <a:xfrm>
            <a:off x="1388277" y="256346"/>
            <a:ext cx="1095149" cy="37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4279" tIns="34279" rIns="34279" bIns="34279">
            <a:spAutoFit/>
          </a:bodyPr>
          <a:lstStyle>
            <a:lvl1pPr defTabSz="685782">
              <a:defRPr sz="20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实操演示</a:t>
            </a:r>
            <a:endParaRPr dirty="0"/>
          </a:p>
        </p:txBody>
      </p:sp>
      <p:grpSp>
        <p:nvGrpSpPr>
          <p:cNvPr id="1860" name="组合 2"/>
          <p:cNvGrpSpPr/>
          <p:nvPr/>
        </p:nvGrpSpPr>
        <p:grpSpPr>
          <a:xfrm>
            <a:off x="-1" y="407100"/>
            <a:ext cx="9144002" cy="39878"/>
            <a:chOff x="0" y="0"/>
            <a:chExt cx="9144000" cy="39877"/>
          </a:xfrm>
        </p:grpSpPr>
        <p:sp>
          <p:nvSpPr>
            <p:cNvPr id="1858" name="圆角矩形 39"/>
            <p:cNvSpPr/>
            <p:nvPr/>
          </p:nvSpPr>
          <p:spPr>
            <a:xfrm>
              <a:off x="3138918" y="0"/>
              <a:ext cx="6005083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1859" name="圆角矩形 39"/>
            <p:cNvSpPr/>
            <p:nvPr/>
          </p:nvSpPr>
          <p:spPr>
            <a:xfrm>
              <a:off x="-1" y="-1"/>
              <a:ext cx="571576" cy="398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  <p:grpSp>
        <p:nvGrpSpPr>
          <p:cNvPr id="1863" name="组合 6"/>
          <p:cNvGrpSpPr/>
          <p:nvPr/>
        </p:nvGrpSpPr>
        <p:grpSpPr>
          <a:xfrm>
            <a:off x="533045" y="163639"/>
            <a:ext cx="901088" cy="566674"/>
            <a:chOff x="0" y="14200"/>
            <a:chExt cx="901086" cy="566673"/>
          </a:xfrm>
        </p:grpSpPr>
        <p:sp>
          <p:nvSpPr>
            <p:cNvPr id="1861" name="任意多边形 83"/>
            <p:cNvSpPr/>
            <p:nvPr/>
          </p:nvSpPr>
          <p:spPr>
            <a:xfrm rot="16377237">
              <a:off x="177599" y="14669"/>
              <a:ext cx="566673" cy="56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7936"/>
                    <a:pt x="1138" y="5189"/>
                    <a:pt x="3163" y="3163"/>
                  </a:cubicBezTo>
                  <a:cubicBezTo>
                    <a:pt x="5189" y="1138"/>
                    <a:pt x="7936" y="0"/>
                    <a:pt x="10800" y="0"/>
                  </a:cubicBezTo>
                  <a:cubicBezTo>
                    <a:pt x="13664" y="0"/>
                    <a:pt x="16411" y="1138"/>
                    <a:pt x="18437" y="3163"/>
                  </a:cubicBezTo>
                  <a:cubicBezTo>
                    <a:pt x="20462" y="5189"/>
                    <a:pt x="21600" y="7936"/>
                    <a:pt x="21600" y="10800"/>
                  </a:cubicBezTo>
                  <a:cubicBezTo>
                    <a:pt x="21600" y="13664"/>
                    <a:pt x="20462" y="16411"/>
                    <a:pt x="18437" y="18437"/>
                  </a:cubicBezTo>
                  <a:cubicBezTo>
                    <a:pt x="16411" y="20462"/>
                    <a:pt x="13664" y="21600"/>
                    <a:pt x="10800" y="21600"/>
                  </a:cubicBezTo>
                  <a:cubicBezTo>
                    <a:pt x="7936" y="21600"/>
                    <a:pt x="5189" y="20462"/>
                    <a:pt x="3163" y="18437"/>
                  </a:cubicBezTo>
                  <a:cubicBezTo>
                    <a:pt x="1138" y="16411"/>
                    <a:pt x="0" y="13664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2" name="TextBox 8"/>
            <p:cNvSpPr txBox="1"/>
            <p:nvPr/>
          </p:nvSpPr>
          <p:spPr>
            <a:xfrm>
              <a:off x="0" y="45792"/>
              <a:ext cx="901086" cy="507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685782">
                <a:defRPr sz="2700" b="1" spc="-225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1892" name="组合 3"/>
          <p:cNvGrpSpPr/>
          <p:nvPr/>
        </p:nvGrpSpPr>
        <p:grpSpPr>
          <a:xfrm>
            <a:off x="742457" y="1147560"/>
            <a:ext cx="7766235" cy="3584488"/>
            <a:chOff x="1" y="0"/>
            <a:chExt cx="7766234" cy="3584486"/>
          </a:xfrm>
        </p:grpSpPr>
        <p:sp>
          <p:nvSpPr>
            <p:cNvPr id="1864" name="任意多边形 9"/>
            <p:cNvSpPr/>
            <p:nvPr/>
          </p:nvSpPr>
          <p:spPr>
            <a:xfrm rot="10800000">
              <a:off x="2830495" y="784895"/>
              <a:ext cx="1440434" cy="47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8" y="21600"/>
                  </a:moveTo>
                  <a:lnTo>
                    <a:pt x="4075" y="21600"/>
                  </a:lnTo>
                  <a:lnTo>
                    <a:pt x="0" y="0"/>
                  </a:lnTo>
                  <a:lnTo>
                    <a:pt x="1387" y="0"/>
                  </a:lnTo>
                  <a:lnTo>
                    <a:pt x="1430" y="21"/>
                  </a:lnTo>
                  <a:lnTo>
                    <a:pt x="12084" y="21"/>
                  </a:lnTo>
                  <a:lnTo>
                    <a:pt x="12127" y="0"/>
                  </a:lnTo>
                  <a:lnTo>
                    <a:pt x="21600" y="0"/>
                  </a:lnTo>
                  <a:lnTo>
                    <a:pt x="21407" y="1026"/>
                  </a:lnTo>
                  <a:cubicBezTo>
                    <a:pt x="18623" y="15791"/>
                    <a:pt x="18623" y="15791"/>
                    <a:pt x="18623" y="15791"/>
                  </a:cubicBezTo>
                  <a:cubicBezTo>
                    <a:pt x="18011" y="18977"/>
                    <a:pt x="16542" y="21600"/>
                    <a:pt x="15318" y="2160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65" name="任意多边形 10"/>
            <p:cNvSpPr/>
            <p:nvPr/>
          </p:nvSpPr>
          <p:spPr>
            <a:xfrm rot="14400000">
              <a:off x="3896039" y="1056341"/>
              <a:ext cx="1439913" cy="4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8" y="21600"/>
                  </a:moveTo>
                  <a:lnTo>
                    <a:pt x="4075" y="21600"/>
                  </a:lnTo>
                  <a:lnTo>
                    <a:pt x="0" y="0"/>
                  </a:lnTo>
                  <a:lnTo>
                    <a:pt x="1387" y="0"/>
                  </a:lnTo>
                  <a:lnTo>
                    <a:pt x="1430" y="21"/>
                  </a:lnTo>
                  <a:lnTo>
                    <a:pt x="12084" y="21"/>
                  </a:lnTo>
                  <a:lnTo>
                    <a:pt x="12127" y="0"/>
                  </a:lnTo>
                  <a:lnTo>
                    <a:pt x="21600" y="0"/>
                  </a:lnTo>
                  <a:lnTo>
                    <a:pt x="21407" y="1026"/>
                  </a:lnTo>
                  <a:cubicBezTo>
                    <a:pt x="18623" y="15791"/>
                    <a:pt x="18623" y="15791"/>
                    <a:pt x="18623" y="15791"/>
                  </a:cubicBezTo>
                  <a:cubicBezTo>
                    <a:pt x="18011" y="18977"/>
                    <a:pt x="16542" y="21600"/>
                    <a:pt x="15318" y="21600"/>
                  </a:cubicBezTo>
                  <a:close/>
                </a:path>
              </a:pathLst>
            </a:cu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66" name="任意多边形 11"/>
            <p:cNvSpPr/>
            <p:nvPr/>
          </p:nvSpPr>
          <p:spPr>
            <a:xfrm rot="18000000">
              <a:off x="4216743" y="2109819"/>
              <a:ext cx="1439912" cy="4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8" y="21600"/>
                  </a:moveTo>
                  <a:lnTo>
                    <a:pt x="4075" y="21600"/>
                  </a:lnTo>
                  <a:lnTo>
                    <a:pt x="0" y="0"/>
                  </a:lnTo>
                  <a:lnTo>
                    <a:pt x="1387" y="0"/>
                  </a:lnTo>
                  <a:lnTo>
                    <a:pt x="1430" y="21"/>
                  </a:lnTo>
                  <a:lnTo>
                    <a:pt x="12084" y="21"/>
                  </a:lnTo>
                  <a:lnTo>
                    <a:pt x="12127" y="0"/>
                  </a:lnTo>
                  <a:lnTo>
                    <a:pt x="21600" y="0"/>
                  </a:lnTo>
                  <a:lnTo>
                    <a:pt x="21407" y="1026"/>
                  </a:lnTo>
                  <a:cubicBezTo>
                    <a:pt x="18623" y="15791"/>
                    <a:pt x="18623" y="15791"/>
                    <a:pt x="18623" y="15791"/>
                  </a:cubicBezTo>
                  <a:cubicBezTo>
                    <a:pt x="18011" y="18977"/>
                    <a:pt x="16542" y="21600"/>
                    <a:pt x="15318" y="2160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67" name="任意多边形 12"/>
            <p:cNvSpPr/>
            <p:nvPr/>
          </p:nvSpPr>
          <p:spPr>
            <a:xfrm>
              <a:off x="3470182" y="2900809"/>
              <a:ext cx="1440434" cy="47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8" y="21600"/>
                  </a:moveTo>
                  <a:lnTo>
                    <a:pt x="4075" y="21600"/>
                  </a:lnTo>
                  <a:lnTo>
                    <a:pt x="0" y="0"/>
                  </a:lnTo>
                  <a:lnTo>
                    <a:pt x="1387" y="0"/>
                  </a:lnTo>
                  <a:lnTo>
                    <a:pt x="1430" y="21"/>
                  </a:lnTo>
                  <a:lnTo>
                    <a:pt x="12084" y="21"/>
                  </a:lnTo>
                  <a:lnTo>
                    <a:pt x="12127" y="0"/>
                  </a:lnTo>
                  <a:lnTo>
                    <a:pt x="21600" y="0"/>
                  </a:lnTo>
                  <a:lnTo>
                    <a:pt x="21407" y="1026"/>
                  </a:lnTo>
                  <a:cubicBezTo>
                    <a:pt x="18623" y="15791"/>
                    <a:pt x="18623" y="15791"/>
                    <a:pt x="18623" y="15791"/>
                  </a:cubicBezTo>
                  <a:cubicBezTo>
                    <a:pt x="18011" y="18977"/>
                    <a:pt x="16542" y="21600"/>
                    <a:pt x="15318" y="21600"/>
                  </a:cubicBezTo>
                  <a:close/>
                </a:path>
              </a:pathLst>
            </a:cu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68" name="任意多边形 13"/>
            <p:cNvSpPr/>
            <p:nvPr/>
          </p:nvSpPr>
          <p:spPr>
            <a:xfrm rot="3600000">
              <a:off x="2405159" y="2629192"/>
              <a:ext cx="1439913" cy="470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8" y="21600"/>
                  </a:moveTo>
                  <a:lnTo>
                    <a:pt x="4075" y="21600"/>
                  </a:lnTo>
                  <a:lnTo>
                    <a:pt x="0" y="0"/>
                  </a:lnTo>
                  <a:lnTo>
                    <a:pt x="1387" y="0"/>
                  </a:lnTo>
                  <a:lnTo>
                    <a:pt x="1430" y="21"/>
                  </a:lnTo>
                  <a:lnTo>
                    <a:pt x="12084" y="21"/>
                  </a:lnTo>
                  <a:lnTo>
                    <a:pt x="12127" y="0"/>
                  </a:lnTo>
                  <a:lnTo>
                    <a:pt x="21600" y="0"/>
                  </a:lnTo>
                  <a:lnTo>
                    <a:pt x="21407" y="1026"/>
                  </a:lnTo>
                  <a:cubicBezTo>
                    <a:pt x="18623" y="15791"/>
                    <a:pt x="18623" y="15791"/>
                    <a:pt x="18623" y="15791"/>
                  </a:cubicBezTo>
                  <a:cubicBezTo>
                    <a:pt x="18011" y="18977"/>
                    <a:pt x="16542" y="21600"/>
                    <a:pt x="15318" y="2160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69" name="任意多边形 14"/>
            <p:cNvSpPr/>
            <p:nvPr/>
          </p:nvSpPr>
          <p:spPr>
            <a:xfrm rot="7200000">
              <a:off x="2067705" y="1575714"/>
              <a:ext cx="1439912" cy="470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8" y="21600"/>
                  </a:moveTo>
                  <a:lnTo>
                    <a:pt x="4075" y="21600"/>
                  </a:lnTo>
                  <a:lnTo>
                    <a:pt x="0" y="0"/>
                  </a:lnTo>
                  <a:lnTo>
                    <a:pt x="1387" y="0"/>
                  </a:lnTo>
                  <a:lnTo>
                    <a:pt x="1430" y="21"/>
                  </a:lnTo>
                  <a:lnTo>
                    <a:pt x="12084" y="21"/>
                  </a:lnTo>
                  <a:lnTo>
                    <a:pt x="12127" y="0"/>
                  </a:lnTo>
                  <a:lnTo>
                    <a:pt x="21600" y="0"/>
                  </a:lnTo>
                  <a:lnTo>
                    <a:pt x="21407" y="1026"/>
                  </a:lnTo>
                  <a:cubicBezTo>
                    <a:pt x="18623" y="15791"/>
                    <a:pt x="18623" y="15791"/>
                    <a:pt x="18623" y="15791"/>
                  </a:cubicBezTo>
                  <a:cubicBezTo>
                    <a:pt x="18011" y="18977"/>
                    <a:pt x="16542" y="21600"/>
                    <a:pt x="15318" y="21600"/>
                  </a:cubicBezTo>
                  <a:close/>
                </a:path>
              </a:pathLst>
            </a:custGeom>
            <a:solidFill>
              <a:srgbClr val="FE97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70" name="任意多边形 15"/>
            <p:cNvSpPr/>
            <p:nvPr/>
          </p:nvSpPr>
          <p:spPr>
            <a:xfrm rot="10800000">
              <a:off x="84415" y="875966"/>
              <a:ext cx="2480792" cy="56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567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71" name="任意多边形 16"/>
            <p:cNvSpPr/>
            <p:nvPr/>
          </p:nvSpPr>
          <p:spPr>
            <a:xfrm flipH="1">
              <a:off x="77285" y="2769575"/>
              <a:ext cx="2550641" cy="56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567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72" name="任意多边形 17"/>
            <p:cNvSpPr/>
            <p:nvPr/>
          </p:nvSpPr>
          <p:spPr>
            <a:xfrm rot="10800000" flipH="1">
              <a:off x="5096744" y="895503"/>
              <a:ext cx="2585073" cy="56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567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7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73" name="任意多边形 18"/>
            <p:cNvSpPr/>
            <p:nvPr/>
          </p:nvSpPr>
          <p:spPr>
            <a:xfrm>
              <a:off x="5099507" y="2758051"/>
              <a:ext cx="2585073" cy="56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567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782">
                <a:defRPr sz="2700" b="1">
                  <a:ln w="12700">
                    <a:solidFill>
                      <a:srgbClr val="FF464D"/>
                    </a:solidFill>
                  </a:ln>
                  <a:solidFill>
                    <a:srgbClr val="808080"/>
                  </a:solidFill>
                  <a:effectLst>
                    <a:outerShdw blurRad="38100" dist="20320" dir="1800000" rotWithShape="0">
                      <a:srgbClr val="000000">
                        <a:alpha val="4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878" name="组合 19"/>
            <p:cNvGrpSpPr/>
            <p:nvPr/>
          </p:nvGrpSpPr>
          <p:grpSpPr>
            <a:xfrm>
              <a:off x="3283274" y="1495292"/>
              <a:ext cx="1205465" cy="1205029"/>
              <a:chOff x="0" y="0"/>
              <a:chExt cx="1205464" cy="1205027"/>
            </a:xfrm>
          </p:grpSpPr>
          <p:sp>
            <p:nvSpPr>
              <p:cNvPr id="1874" name="椭圆 20"/>
              <p:cNvSpPr/>
              <p:nvPr/>
            </p:nvSpPr>
            <p:spPr>
              <a:xfrm>
                <a:off x="-1" y="0"/>
                <a:ext cx="1205466" cy="1205028"/>
              </a:xfrm>
              <a:prstGeom prst="ellipse">
                <a:avLst/>
              </a:prstGeom>
              <a:gradFill flip="none" rotWithShape="1">
                <a:gsLst>
                  <a:gs pos="0">
                    <a:srgbClr val="F7F7F7"/>
                  </a:gs>
                  <a:gs pos="100000">
                    <a:srgbClr val="C2C2C2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782">
                  <a:defRPr sz="27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grpSp>
            <p:nvGrpSpPr>
              <p:cNvPr id="1877" name="Group 35"/>
              <p:cNvGrpSpPr/>
              <p:nvPr/>
            </p:nvGrpSpPr>
            <p:grpSpPr>
              <a:xfrm>
                <a:off x="1103255" y="740284"/>
                <a:ext cx="47695" cy="87166"/>
                <a:chOff x="0" y="0"/>
                <a:chExt cx="47693" cy="87165"/>
              </a:xfrm>
            </p:grpSpPr>
            <p:sp>
              <p:nvSpPr>
                <p:cNvPr id="1875" name="Freeform 43"/>
                <p:cNvSpPr/>
                <p:nvPr/>
              </p:nvSpPr>
              <p:spPr>
                <a:xfrm>
                  <a:off x="0" y="4508"/>
                  <a:ext cx="43975" cy="826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80" h="21600" extrusionOk="0">
                      <a:moveTo>
                        <a:pt x="19938" y="0"/>
                      </a:moveTo>
                      <a:cubicBezTo>
                        <a:pt x="19938" y="0"/>
                        <a:pt x="19938" y="0"/>
                        <a:pt x="19938" y="0"/>
                      </a:cubicBezTo>
                      <a:cubicBezTo>
                        <a:pt x="19938" y="0"/>
                        <a:pt x="19938" y="0"/>
                        <a:pt x="19938" y="0"/>
                      </a:cubicBezTo>
                      <a:cubicBezTo>
                        <a:pt x="19938" y="0"/>
                        <a:pt x="19938" y="0"/>
                        <a:pt x="19938" y="0"/>
                      </a:cubicBezTo>
                      <a:moveTo>
                        <a:pt x="14954" y="0"/>
                      </a:moveTo>
                      <a:cubicBezTo>
                        <a:pt x="14954" y="939"/>
                        <a:pt x="13292" y="939"/>
                        <a:pt x="11631" y="1878"/>
                      </a:cubicBezTo>
                      <a:cubicBezTo>
                        <a:pt x="11631" y="2817"/>
                        <a:pt x="9969" y="2817"/>
                        <a:pt x="9969" y="3757"/>
                      </a:cubicBezTo>
                      <a:cubicBezTo>
                        <a:pt x="8308" y="3757"/>
                        <a:pt x="8308" y="4696"/>
                        <a:pt x="8308" y="5635"/>
                      </a:cubicBezTo>
                      <a:cubicBezTo>
                        <a:pt x="8308" y="5635"/>
                        <a:pt x="8308" y="5635"/>
                        <a:pt x="8308" y="5635"/>
                      </a:cubicBezTo>
                      <a:cubicBezTo>
                        <a:pt x="6646" y="6574"/>
                        <a:pt x="6646" y="6574"/>
                        <a:pt x="6646" y="6574"/>
                      </a:cubicBezTo>
                      <a:cubicBezTo>
                        <a:pt x="4985" y="6574"/>
                        <a:pt x="4985" y="7513"/>
                        <a:pt x="4985" y="8452"/>
                      </a:cubicBezTo>
                      <a:cubicBezTo>
                        <a:pt x="4985" y="8452"/>
                        <a:pt x="4985" y="8452"/>
                        <a:pt x="4985" y="8452"/>
                      </a:cubicBezTo>
                      <a:cubicBezTo>
                        <a:pt x="4985" y="9391"/>
                        <a:pt x="4985" y="9391"/>
                        <a:pt x="4985" y="9391"/>
                      </a:cubicBezTo>
                      <a:cubicBezTo>
                        <a:pt x="3323" y="10330"/>
                        <a:pt x="3323" y="11270"/>
                        <a:pt x="3323" y="13148"/>
                      </a:cubicBezTo>
                      <a:cubicBezTo>
                        <a:pt x="3323" y="13148"/>
                        <a:pt x="3323" y="13148"/>
                        <a:pt x="3323" y="13148"/>
                      </a:cubicBezTo>
                      <a:cubicBezTo>
                        <a:pt x="1662" y="13148"/>
                        <a:pt x="1662" y="13148"/>
                        <a:pt x="1662" y="13148"/>
                      </a:cubicBezTo>
                      <a:cubicBezTo>
                        <a:pt x="0" y="14087"/>
                        <a:pt x="0" y="15965"/>
                        <a:pt x="0" y="17843"/>
                      </a:cubicBezTo>
                      <a:cubicBezTo>
                        <a:pt x="1662" y="18783"/>
                        <a:pt x="1662" y="19722"/>
                        <a:pt x="1662" y="19722"/>
                      </a:cubicBezTo>
                      <a:cubicBezTo>
                        <a:pt x="0" y="20661"/>
                        <a:pt x="0" y="20661"/>
                        <a:pt x="0" y="20661"/>
                      </a:cubicBezTo>
                      <a:cubicBezTo>
                        <a:pt x="1662" y="21600"/>
                        <a:pt x="1662" y="21600"/>
                        <a:pt x="1662" y="21600"/>
                      </a:cubicBezTo>
                      <a:cubicBezTo>
                        <a:pt x="3323" y="21600"/>
                        <a:pt x="3323" y="21600"/>
                        <a:pt x="3323" y="21600"/>
                      </a:cubicBezTo>
                      <a:cubicBezTo>
                        <a:pt x="8308" y="21600"/>
                        <a:pt x="8308" y="18783"/>
                        <a:pt x="9969" y="17843"/>
                      </a:cubicBezTo>
                      <a:cubicBezTo>
                        <a:pt x="9969" y="16904"/>
                        <a:pt x="9969" y="16904"/>
                        <a:pt x="9969" y="16904"/>
                      </a:cubicBezTo>
                      <a:cubicBezTo>
                        <a:pt x="11631" y="16904"/>
                        <a:pt x="11631" y="16904"/>
                        <a:pt x="11631" y="16904"/>
                      </a:cubicBezTo>
                      <a:cubicBezTo>
                        <a:pt x="11631" y="15965"/>
                        <a:pt x="11631" y="15026"/>
                        <a:pt x="11631" y="15026"/>
                      </a:cubicBezTo>
                      <a:cubicBezTo>
                        <a:pt x="11631" y="14087"/>
                        <a:pt x="11631" y="14087"/>
                        <a:pt x="11631" y="13148"/>
                      </a:cubicBezTo>
                      <a:cubicBezTo>
                        <a:pt x="11631" y="13148"/>
                        <a:pt x="11631" y="13148"/>
                        <a:pt x="11631" y="13148"/>
                      </a:cubicBezTo>
                      <a:cubicBezTo>
                        <a:pt x="11631" y="12209"/>
                        <a:pt x="11631" y="12209"/>
                        <a:pt x="11631" y="12209"/>
                      </a:cubicBezTo>
                      <a:cubicBezTo>
                        <a:pt x="11631" y="11270"/>
                        <a:pt x="11631" y="11270"/>
                        <a:pt x="11631" y="11270"/>
                      </a:cubicBezTo>
                      <a:cubicBezTo>
                        <a:pt x="11631" y="11270"/>
                        <a:pt x="11631" y="11270"/>
                        <a:pt x="11631" y="11270"/>
                      </a:cubicBezTo>
                      <a:cubicBezTo>
                        <a:pt x="13292" y="11270"/>
                        <a:pt x="13292" y="10330"/>
                        <a:pt x="13292" y="9391"/>
                      </a:cubicBezTo>
                      <a:cubicBezTo>
                        <a:pt x="13292" y="9391"/>
                        <a:pt x="13292" y="9391"/>
                        <a:pt x="13292" y="9391"/>
                      </a:cubicBezTo>
                      <a:cubicBezTo>
                        <a:pt x="13292" y="8452"/>
                        <a:pt x="13292" y="8452"/>
                        <a:pt x="13292" y="8452"/>
                      </a:cubicBezTo>
                      <a:cubicBezTo>
                        <a:pt x="13292" y="8452"/>
                        <a:pt x="13292" y="8452"/>
                        <a:pt x="13292" y="8452"/>
                      </a:cubicBezTo>
                      <a:cubicBezTo>
                        <a:pt x="14954" y="8452"/>
                        <a:pt x="14954" y="8452"/>
                        <a:pt x="14954" y="8452"/>
                      </a:cubicBezTo>
                      <a:cubicBezTo>
                        <a:pt x="18277" y="7513"/>
                        <a:pt x="21600" y="4696"/>
                        <a:pt x="19938" y="1878"/>
                      </a:cubicBezTo>
                      <a:cubicBezTo>
                        <a:pt x="19938" y="1878"/>
                        <a:pt x="19938" y="1878"/>
                        <a:pt x="19938" y="2817"/>
                      </a:cubicBezTo>
                      <a:cubicBezTo>
                        <a:pt x="18277" y="2817"/>
                        <a:pt x="18277" y="2817"/>
                        <a:pt x="18277" y="2817"/>
                      </a:cubicBezTo>
                      <a:cubicBezTo>
                        <a:pt x="18277" y="1878"/>
                        <a:pt x="18277" y="1878"/>
                        <a:pt x="18277" y="1878"/>
                      </a:cubicBezTo>
                      <a:cubicBezTo>
                        <a:pt x="16615" y="1878"/>
                        <a:pt x="16615" y="939"/>
                        <a:pt x="16615" y="939"/>
                      </a:cubicBezTo>
                      <a:cubicBezTo>
                        <a:pt x="16615" y="0"/>
                        <a:pt x="16615" y="0"/>
                        <a:pt x="16615" y="0"/>
                      </a:cubicBezTo>
                      <a:cubicBezTo>
                        <a:pt x="14954" y="0"/>
                        <a:pt x="14954" y="0"/>
                        <a:pt x="14954" y="0"/>
                      </a:cubicBezTo>
                    </a:path>
                  </a:pathLst>
                </a:custGeom>
                <a:noFill/>
                <a:ln w="12700" cap="flat">
                  <a:solidFill>
                    <a:srgbClr val="A6A6A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685782">
                    <a:defRPr sz="2700">
                      <a:solidFill>
                        <a:srgbClr val="808080"/>
                      </a:solidFill>
                    </a:defRPr>
                  </a:pPr>
                  <a:endParaRPr/>
                </a:p>
              </p:txBody>
            </p:sp>
            <p:sp>
              <p:nvSpPr>
                <p:cNvPr id="1876" name="Freeform 44"/>
                <p:cNvSpPr/>
                <p:nvPr/>
              </p:nvSpPr>
              <p:spPr>
                <a:xfrm>
                  <a:off x="34993" y="0"/>
                  <a:ext cx="12701" cy="150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200" y="0"/>
                      </a:moveTo>
                      <a:cubicBezTo>
                        <a:pt x="0" y="5400"/>
                        <a:pt x="0" y="5400"/>
                        <a:pt x="0" y="5400"/>
                      </a:cubicBezTo>
                      <a:cubicBezTo>
                        <a:pt x="0" y="10800"/>
                        <a:pt x="0" y="10800"/>
                        <a:pt x="0" y="10800"/>
                      </a:cubicBezTo>
                      <a:cubicBezTo>
                        <a:pt x="0" y="10800"/>
                        <a:pt x="0" y="16200"/>
                        <a:pt x="7200" y="16200"/>
                      </a:cubicBezTo>
                      <a:cubicBezTo>
                        <a:pt x="7200" y="21600"/>
                        <a:pt x="7200" y="21600"/>
                        <a:pt x="7200" y="21600"/>
                      </a:cubicBezTo>
                      <a:cubicBezTo>
                        <a:pt x="14400" y="21600"/>
                        <a:pt x="14400" y="21600"/>
                        <a:pt x="14400" y="21600"/>
                      </a:cubicBezTo>
                      <a:cubicBezTo>
                        <a:pt x="14400" y="16200"/>
                        <a:pt x="14400" y="16200"/>
                        <a:pt x="14400" y="16200"/>
                      </a:cubicBezTo>
                      <a:cubicBezTo>
                        <a:pt x="21600" y="16200"/>
                        <a:pt x="21600" y="16200"/>
                        <a:pt x="21600" y="10800"/>
                      </a:cubicBezTo>
                      <a:cubicBezTo>
                        <a:pt x="21600" y="10800"/>
                        <a:pt x="14400" y="10800"/>
                        <a:pt x="14400" y="5400"/>
                      </a:cubicBezTo>
                      <a:cubicBezTo>
                        <a:pt x="14400" y="5400"/>
                        <a:pt x="14400" y="5400"/>
                        <a:pt x="14400" y="5400"/>
                      </a:cubicBezTo>
                      <a:cubicBezTo>
                        <a:pt x="14400" y="5400"/>
                        <a:pt x="7200" y="5400"/>
                        <a:pt x="7200" y="0"/>
                      </a:cubicBezTo>
                    </a:path>
                  </a:pathLst>
                </a:custGeom>
                <a:noFill/>
                <a:ln w="12700" cap="flat">
                  <a:solidFill>
                    <a:srgbClr val="A6A6A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685782">
                    <a:defRPr sz="2700">
                      <a:solidFill>
                        <a:srgbClr val="80808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880" name="TextBox 19"/>
            <p:cNvSpPr txBox="1"/>
            <p:nvPr/>
          </p:nvSpPr>
          <p:spPr>
            <a:xfrm>
              <a:off x="1" y="0"/>
              <a:ext cx="2067961" cy="417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648" tIns="46648" rIns="46648" bIns="46648" numCol="1" anchor="t">
              <a:spAutoFit/>
            </a:bodyPr>
            <a:lstStyle>
              <a:lvl1pPr algn="ctr">
                <a:defRPr sz="2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前端展示</a:t>
              </a:r>
              <a:endParaRPr dirty="0"/>
            </a:p>
          </p:txBody>
        </p:sp>
        <p:sp>
          <p:nvSpPr>
            <p:cNvPr id="1883" name="TextBox 19"/>
            <p:cNvSpPr txBox="1"/>
            <p:nvPr/>
          </p:nvSpPr>
          <p:spPr>
            <a:xfrm>
              <a:off x="1" y="2390800"/>
              <a:ext cx="2067961" cy="417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648" tIns="46648" rIns="46648" bIns="46648" numCol="1" anchor="t">
              <a:spAutoFit/>
            </a:bodyPr>
            <a:lstStyle>
              <a:lvl1pPr algn="ctr">
                <a:defRPr sz="2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数据库展示</a:t>
              </a:r>
              <a:endParaRPr dirty="0"/>
            </a:p>
          </p:txBody>
        </p:sp>
        <p:sp>
          <p:nvSpPr>
            <p:cNvPr id="1886" name="TextBox 19"/>
            <p:cNvSpPr txBox="1"/>
            <p:nvPr/>
          </p:nvSpPr>
          <p:spPr>
            <a:xfrm>
              <a:off x="5698274" y="1"/>
              <a:ext cx="2067961" cy="417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648" tIns="46648" rIns="46648" bIns="46648" numCol="1" anchor="t">
              <a:spAutoFit/>
            </a:bodyPr>
            <a:lstStyle>
              <a:lvl1pPr algn="ctr">
                <a:defRPr sz="2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后端展示</a:t>
              </a:r>
              <a:endParaRPr dirty="0"/>
            </a:p>
          </p:txBody>
        </p:sp>
        <p:sp>
          <p:nvSpPr>
            <p:cNvPr id="1889" name="TextBox 19"/>
            <p:cNvSpPr txBox="1"/>
            <p:nvPr/>
          </p:nvSpPr>
          <p:spPr>
            <a:xfrm>
              <a:off x="5698274" y="2390799"/>
              <a:ext cx="2067961" cy="417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648" tIns="46648" rIns="46648" bIns="46648" numCol="1" anchor="t">
              <a:spAutoFit/>
            </a:bodyPr>
            <a:lstStyle>
              <a:lvl1pPr algn="ctr">
                <a:defRPr sz="21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使用演示</a:t>
              </a:r>
              <a:endParaRPr dirty="0"/>
            </a:p>
          </p:txBody>
        </p:sp>
        <p:sp>
          <p:nvSpPr>
            <p:cNvPr id="1891" name="TextBox 19"/>
            <p:cNvSpPr txBox="1"/>
            <p:nvPr/>
          </p:nvSpPr>
          <p:spPr>
            <a:xfrm>
              <a:off x="3345805" y="1759680"/>
              <a:ext cx="1086569" cy="8328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648" tIns="46648" rIns="46648" bIns="46648" numCol="1" anchor="t">
              <a:spAutoFit/>
            </a:bodyPr>
            <a:lstStyle/>
            <a:p>
              <a:pPr algn="ctr">
                <a:defRPr sz="2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实操</a:t>
              </a:r>
              <a:endParaRPr lang="en-US" altLang="zh-CN" dirty="0"/>
            </a:p>
            <a:p>
              <a:pPr algn="ctr">
                <a:defRPr sz="2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/>
                <a:t>演示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7" grpId="0" animBg="1" advAuto="0"/>
      <p:bldP spid="1860" grpId="0" animBg="1" advAuto="0"/>
      <p:bldP spid="1863" grpId="0" animBg="1" advAuto="0"/>
      <p:bldP spid="1892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任意多边形 83"/>
          <p:cNvSpPr/>
          <p:nvPr/>
        </p:nvSpPr>
        <p:spPr>
          <a:xfrm rot="16377237">
            <a:off x="4127554" y="739011"/>
            <a:ext cx="755450" cy="75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1" name="任意多边形 83"/>
          <p:cNvSpPr/>
          <p:nvPr/>
        </p:nvSpPr>
        <p:spPr>
          <a:xfrm rot="16377237">
            <a:off x="4834584" y="1994181"/>
            <a:ext cx="753460" cy="752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2" name="任意多边形 83"/>
          <p:cNvSpPr/>
          <p:nvPr/>
        </p:nvSpPr>
        <p:spPr>
          <a:xfrm rot="16377237">
            <a:off x="3175060" y="1195315"/>
            <a:ext cx="873190" cy="87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3" name="任意多边形 83"/>
          <p:cNvSpPr/>
          <p:nvPr/>
        </p:nvSpPr>
        <p:spPr>
          <a:xfrm rot="16377237">
            <a:off x="3993792" y="1246280"/>
            <a:ext cx="1226699" cy="122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4" name="任意多边形 83"/>
          <p:cNvSpPr/>
          <p:nvPr/>
        </p:nvSpPr>
        <p:spPr>
          <a:xfrm rot="5222763" flipH="1">
            <a:off x="5329163" y="777976"/>
            <a:ext cx="181666" cy="18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5" name="任意多边形 83"/>
          <p:cNvSpPr/>
          <p:nvPr/>
        </p:nvSpPr>
        <p:spPr>
          <a:xfrm rot="16377237">
            <a:off x="5520454" y="1107366"/>
            <a:ext cx="214696" cy="214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6" name="任意多边形 83"/>
          <p:cNvSpPr/>
          <p:nvPr/>
        </p:nvSpPr>
        <p:spPr>
          <a:xfrm rot="16377237">
            <a:off x="3614958" y="2160230"/>
            <a:ext cx="753460" cy="752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7" name="任意多边形 83"/>
          <p:cNvSpPr/>
          <p:nvPr/>
        </p:nvSpPr>
        <p:spPr>
          <a:xfrm rot="5222763" flipH="1">
            <a:off x="3451905" y="2841259"/>
            <a:ext cx="181666" cy="181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8" name="任意多边形 83"/>
          <p:cNvSpPr/>
          <p:nvPr/>
        </p:nvSpPr>
        <p:spPr>
          <a:xfrm rot="16377237">
            <a:off x="3046508" y="2487468"/>
            <a:ext cx="214696" cy="214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685782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9" name="TextBox 34"/>
          <p:cNvSpPr txBox="1"/>
          <p:nvPr/>
        </p:nvSpPr>
        <p:spPr>
          <a:xfrm>
            <a:off x="4006008" y="1378617"/>
            <a:ext cx="1203390" cy="89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5400" b="1" spc="-225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B</a:t>
            </a:r>
          </a:p>
        </p:txBody>
      </p:sp>
      <p:sp>
        <p:nvSpPr>
          <p:cNvPr id="1810" name="矩形 69"/>
          <p:cNvSpPr txBox="1"/>
          <p:nvPr/>
        </p:nvSpPr>
        <p:spPr>
          <a:xfrm>
            <a:off x="2640746" y="3199926"/>
            <a:ext cx="3853310" cy="62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9" tIns="34279" rIns="34279" bIns="34279">
            <a:spAutoFit/>
          </a:bodyPr>
          <a:lstStyle>
            <a:lvl1pPr algn="ctr" defTabSz="685782">
              <a:defRPr sz="3600" b="1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项目</a:t>
            </a:r>
            <a:r>
              <a:rPr lang="zh-CN" altLang="en-US" dirty="0"/>
              <a:t>执行</a:t>
            </a:r>
            <a:r>
              <a:rPr dirty="0" err="1"/>
              <a:t>情况</a:t>
            </a:r>
            <a:endParaRPr dirty="0"/>
          </a:p>
        </p:txBody>
      </p:sp>
      <p:sp>
        <p:nvSpPr>
          <p:cNvPr id="1811" name="直接连接符 37"/>
          <p:cNvSpPr/>
          <p:nvPr/>
        </p:nvSpPr>
        <p:spPr>
          <a:xfrm>
            <a:off x="1591713" y="3685309"/>
            <a:ext cx="1092341" cy="2"/>
          </a:xfrm>
          <a:prstGeom prst="line">
            <a:avLst/>
          </a:prstGeom>
          <a:ln>
            <a:solidFill>
              <a:srgbClr val="00B0F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2" name="直接连接符 38"/>
          <p:cNvSpPr/>
          <p:nvPr/>
        </p:nvSpPr>
        <p:spPr>
          <a:xfrm>
            <a:off x="6064620" y="3685309"/>
            <a:ext cx="1034850" cy="2"/>
          </a:xfrm>
          <a:prstGeom prst="line">
            <a:avLst/>
          </a:prstGeom>
          <a:ln>
            <a:solidFill>
              <a:srgbClr val="00B0F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3" name="矩形 21"/>
          <p:cNvSpPr txBox="1"/>
          <p:nvPr/>
        </p:nvSpPr>
        <p:spPr>
          <a:xfrm>
            <a:off x="1749931" y="3903328"/>
            <a:ext cx="1291364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项目执行情况</a:t>
            </a:r>
            <a:endParaRPr dirty="0"/>
          </a:p>
        </p:txBody>
      </p:sp>
      <p:sp>
        <p:nvSpPr>
          <p:cNvPr id="1814" name="矩形 22"/>
          <p:cNvSpPr txBox="1"/>
          <p:nvPr/>
        </p:nvSpPr>
        <p:spPr>
          <a:xfrm>
            <a:off x="3991688" y="3928572"/>
            <a:ext cx="932291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风险计划</a:t>
            </a:r>
            <a:endParaRPr dirty="0"/>
          </a:p>
        </p:txBody>
      </p:sp>
      <p:sp>
        <p:nvSpPr>
          <p:cNvPr id="1815" name="矩形 23"/>
          <p:cNvSpPr txBox="1"/>
          <p:nvPr/>
        </p:nvSpPr>
        <p:spPr>
          <a:xfrm>
            <a:off x="5814416" y="3927765"/>
            <a:ext cx="932291" cy="26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0" tIns="25710" rIns="25710" bIns="25710">
            <a:spAutoFit/>
          </a:bodyPr>
          <a:lstStyle>
            <a:lvl1pPr marL="160969" indent="-160969" defTabSz="685782">
              <a:buSzPct val="100000"/>
              <a:buChar char="●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5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5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750"/>
                            </p:stCondLst>
                            <p:childTnLst>
                              <p:par>
                                <p:cTn id="50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3" presetClass="entr" presetSubtype="3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23" presetClass="entr" presetSubtype="32" fill="hold" grpId="15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350"/>
                            </p:stCondLst>
                            <p:childTnLst>
                              <p:par>
                                <p:cTn id="77" presetID="23" presetClass="entr" presetSubtype="32" fill="hold" grpId="16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" grpId="1" animBg="1" advAuto="0"/>
      <p:bldP spid="1801" grpId="2" animBg="1" advAuto="0"/>
      <p:bldP spid="1802" grpId="3" animBg="1" advAuto="0"/>
      <p:bldP spid="1803" grpId="4" animBg="1" advAuto="0"/>
      <p:bldP spid="1804" grpId="5" animBg="1" advAuto="0"/>
      <p:bldP spid="1805" grpId="6" animBg="1" advAuto="0"/>
      <p:bldP spid="1806" grpId="7" animBg="1" advAuto="0"/>
      <p:bldP spid="1807" grpId="8" animBg="1" advAuto="0"/>
      <p:bldP spid="1808" grpId="9" animBg="1" advAuto="0"/>
      <p:bldP spid="1809" grpId="10" animBg="1" advAuto="0"/>
      <p:bldP spid="1810" grpId="13" animBg="1" advAuto="0"/>
      <p:bldP spid="1811" grpId="11" animBg="1" advAuto="0"/>
      <p:bldP spid="1812" grpId="12" animBg="1" advAuto="0"/>
      <p:bldP spid="1813" grpId="14" animBg="1" advAuto="0"/>
      <p:bldP spid="1814" grpId="15" animBg="1" advAuto="0"/>
      <p:bldP spid="1815" grpId="16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a6933f7-73f7-49ca-b4d3-0d3705022c5e}"/>
  <p:tag name="TABLE_ENDDRAG_ORIGIN_RECT" val="555*348"/>
  <p:tag name="TABLE_ENDDRAG_RECT" val="236*148*534*348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DA2"/>
      </a:accent1>
      <a:accent2>
        <a:srgbClr val="C4C7CB"/>
      </a:accent2>
      <a:accent3>
        <a:srgbClr val="7F7F7F"/>
      </a:accent3>
      <a:accent4>
        <a:srgbClr val="474747"/>
      </a:accent4>
      <a:accent5>
        <a:srgbClr val="373737"/>
      </a:accent5>
      <a:accent6>
        <a:srgbClr val="26262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DA2"/>
      </a:accent1>
      <a:accent2>
        <a:srgbClr val="C4C7CB"/>
      </a:accent2>
      <a:accent3>
        <a:srgbClr val="7F7F7F"/>
      </a:accent3>
      <a:accent4>
        <a:srgbClr val="474747"/>
      </a:accent4>
      <a:accent5>
        <a:srgbClr val="373737"/>
      </a:accent5>
      <a:accent6>
        <a:srgbClr val="26262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1304</Words>
  <Application>Microsoft Office PowerPoint</Application>
  <PresentationFormat>全屏显示(16:9)</PresentationFormat>
  <Paragraphs>320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Impact MT Std</vt:lpstr>
      <vt:lpstr>ITC Avant Garde Std Bk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轩辕十四</cp:lastModifiedBy>
  <cp:revision>39</cp:revision>
  <dcterms:modified xsi:type="dcterms:W3CDTF">2022-06-01T15:39:15Z</dcterms:modified>
</cp:coreProperties>
</file>