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57" r:id="rId3"/>
    <p:sldId id="263" r:id="rId4"/>
    <p:sldId id="258" r:id="rId5"/>
    <p:sldId id="262" r:id="rId6"/>
    <p:sldId id="261" r:id="rId7"/>
    <p:sldId id="259" r:id="rId8"/>
    <p:sldId id="260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6030AF-168E-4844-ACA6-0C17B5C0ECAD}" v="10" dt="2024-06-17T02:40:20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933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varia hsu" userId="86005638909e2f8b" providerId="LiveId" clId="{E26030AF-168E-4844-ACA6-0C17B5C0ECAD}"/>
    <pc:docChg chg="undo custSel addSld delSld modSld sldOrd modMainMaster">
      <pc:chgData name="bavaria hsu" userId="86005638909e2f8b" providerId="LiveId" clId="{E26030AF-168E-4844-ACA6-0C17B5C0ECAD}" dt="2024-06-17T03:26:53.869" v="2149" actId="20577"/>
      <pc:docMkLst>
        <pc:docMk/>
      </pc:docMkLst>
      <pc:sldChg chg="addSp modSp new mod setBg">
        <pc:chgData name="bavaria hsu" userId="86005638909e2f8b" providerId="LiveId" clId="{E26030AF-168E-4844-ACA6-0C17B5C0ECAD}" dt="2024-06-17T03:24:36.843" v="2093" actId="20577"/>
        <pc:sldMkLst>
          <pc:docMk/>
          <pc:sldMk cId="3418616653" sldId="256"/>
        </pc:sldMkLst>
        <pc:spChg chg="mod">
          <ac:chgData name="bavaria hsu" userId="86005638909e2f8b" providerId="LiveId" clId="{E26030AF-168E-4844-ACA6-0C17B5C0ECAD}" dt="2024-06-15T05:23:54.448" v="384" actId="1076"/>
          <ac:spMkLst>
            <pc:docMk/>
            <pc:sldMk cId="3418616653" sldId="256"/>
            <ac:spMk id="2" creationId="{215DE1D7-88AE-8843-32A3-C03D43A175A8}"/>
          </ac:spMkLst>
        </pc:spChg>
        <pc:spChg chg="mod">
          <ac:chgData name="bavaria hsu" userId="86005638909e2f8b" providerId="LiveId" clId="{E26030AF-168E-4844-ACA6-0C17B5C0ECAD}" dt="2024-06-17T03:24:36.843" v="2093" actId="20577"/>
          <ac:spMkLst>
            <pc:docMk/>
            <pc:sldMk cId="3418616653" sldId="256"/>
            <ac:spMk id="3" creationId="{87A23C4E-4562-8A36-E091-609726F4B100}"/>
          </ac:spMkLst>
        </pc:spChg>
        <pc:spChg chg="add">
          <ac:chgData name="bavaria hsu" userId="86005638909e2f8b" providerId="LiveId" clId="{E26030AF-168E-4844-ACA6-0C17B5C0ECAD}" dt="2024-06-15T05:15:25.771" v="4" actId="26606"/>
          <ac:spMkLst>
            <pc:docMk/>
            <pc:sldMk cId="3418616653" sldId="256"/>
            <ac:spMk id="10" creationId="{E91DC736-0EF8-4F87-9146-EBF1D2EE4D3D}"/>
          </ac:spMkLst>
        </pc:spChg>
        <pc:spChg chg="add">
          <ac:chgData name="bavaria hsu" userId="86005638909e2f8b" providerId="LiveId" clId="{E26030AF-168E-4844-ACA6-0C17B5C0ECAD}" dt="2024-06-15T05:15:25.771" v="4" actId="26606"/>
          <ac:spMkLst>
            <pc:docMk/>
            <pc:sldMk cId="3418616653" sldId="256"/>
            <ac:spMk id="12" creationId="{097CD68E-23E3-4007-8847-CD0944C4F7BE}"/>
          </ac:spMkLst>
        </pc:spChg>
        <pc:spChg chg="add">
          <ac:chgData name="bavaria hsu" userId="86005638909e2f8b" providerId="LiveId" clId="{E26030AF-168E-4844-ACA6-0C17B5C0ECAD}" dt="2024-06-15T05:15:25.771" v="4" actId="26606"/>
          <ac:spMkLst>
            <pc:docMk/>
            <pc:sldMk cId="3418616653" sldId="256"/>
            <ac:spMk id="14" creationId="{AF2F604E-43BE-4DC3-B983-E071523364F8}"/>
          </ac:spMkLst>
        </pc:spChg>
        <pc:spChg chg="add">
          <ac:chgData name="bavaria hsu" userId="86005638909e2f8b" providerId="LiveId" clId="{E26030AF-168E-4844-ACA6-0C17B5C0ECAD}" dt="2024-06-15T05:15:25.771" v="4" actId="26606"/>
          <ac:spMkLst>
            <pc:docMk/>
            <pc:sldMk cId="3418616653" sldId="256"/>
            <ac:spMk id="16" creationId="{08C9B587-E65E-4B52-B37C-ABEBB6E87928}"/>
          </ac:spMkLst>
        </pc:spChg>
        <pc:picChg chg="add mod ord">
          <ac:chgData name="bavaria hsu" userId="86005638909e2f8b" providerId="LiveId" clId="{E26030AF-168E-4844-ACA6-0C17B5C0ECAD}" dt="2024-06-15T05:15:28.189" v="5" actId="27614"/>
          <ac:picMkLst>
            <pc:docMk/>
            <pc:sldMk cId="3418616653" sldId="256"/>
            <ac:picMk id="5" creationId="{02CF211F-E1AE-57EF-D23F-6653C80FB5DB}"/>
          </ac:picMkLst>
        </pc:picChg>
        <pc:picChg chg="add mod">
          <ac:chgData name="bavaria hsu" userId="86005638909e2f8b" providerId="LiveId" clId="{E26030AF-168E-4844-ACA6-0C17B5C0ECAD}" dt="2024-06-15T05:23:14.622" v="375" actId="1076"/>
          <ac:picMkLst>
            <pc:docMk/>
            <pc:sldMk cId="3418616653" sldId="256"/>
            <ac:picMk id="7" creationId="{649456A4-F62B-5ABF-AC16-AD605519D847}"/>
          </ac:picMkLst>
        </pc:picChg>
        <pc:picChg chg="add mod">
          <ac:chgData name="bavaria hsu" userId="86005638909e2f8b" providerId="LiveId" clId="{E26030AF-168E-4844-ACA6-0C17B5C0ECAD}" dt="2024-06-15T05:23:40.592" v="379" actId="1076"/>
          <ac:picMkLst>
            <pc:docMk/>
            <pc:sldMk cId="3418616653" sldId="256"/>
            <ac:picMk id="9" creationId="{40E23454-C2BF-3D14-0E52-BDF37FD37E18}"/>
          </ac:picMkLst>
        </pc:picChg>
      </pc:sldChg>
      <pc:sldChg chg="modSp new mod">
        <pc:chgData name="bavaria hsu" userId="86005638909e2f8b" providerId="LiveId" clId="{E26030AF-168E-4844-ACA6-0C17B5C0ECAD}" dt="2024-06-17T02:35:49.414" v="1696" actId="20577"/>
        <pc:sldMkLst>
          <pc:docMk/>
          <pc:sldMk cId="629497622" sldId="257"/>
        </pc:sldMkLst>
        <pc:spChg chg="mod">
          <ac:chgData name="bavaria hsu" userId="86005638909e2f8b" providerId="LiveId" clId="{E26030AF-168E-4844-ACA6-0C17B5C0ECAD}" dt="2024-06-15T05:17:25.997" v="172" actId="20577"/>
          <ac:spMkLst>
            <pc:docMk/>
            <pc:sldMk cId="629497622" sldId="257"/>
            <ac:spMk id="2" creationId="{FFFF4B56-FCB3-C402-2AF1-E906AF95FA1C}"/>
          </ac:spMkLst>
        </pc:spChg>
        <pc:spChg chg="mod">
          <ac:chgData name="bavaria hsu" userId="86005638909e2f8b" providerId="LiveId" clId="{E26030AF-168E-4844-ACA6-0C17B5C0ECAD}" dt="2024-06-17T02:35:49.414" v="1696" actId="20577"/>
          <ac:spMkLst>
            <pc:docMk/>
            <pc:sldMk cId="629497622" sldId="257"/>
            <ac:spMk id="3" creationId="{503A8E79-39A2-0B8A-43A7-A9AD1892E4A5}"/>
          </ac:spMkLst>
        </pc:spChg>
      </pc:sldChg>
      <pc:sldChg chg="modSp add mod ord">
        <pc:chgData name="bavaria hsu" userId="86005638909e2f8b" providerId="LiveId" clId="{E26030AF-168E-4844-ACA6-0C17B5C0ECAD}" dt="2024-06-17T03:26:53.869" v="2149" actId="20577"/>
        <pc:sldMkLst>
          <pc:docMk/>
          <pc:sldMk cId="2631652845" sldId="258"/>
        </pc:sldMkLst>
        <pc:spChg chg="mod">
          <ac:chgData name="bavaria hsu" userId="86005638909e2f8b" providerId="LiveId" clId="{E26030AF-168E-4844-ACA6-0C17B5C0ECAD}" dt="2024-06-15T05:17:39.703" v="211" actId="20577"/>
          <ac:spMkLst>
            <pc:docMk/>
            <pc:sldMk cId="2631652845" sldId="258"/>
            <ac:spMk id="2" creationId="{FFFF4B56-FCB3-C402-2AF1-E906AF95FA1C}"/>
          </ac:spMkLst>
        </pc:spChg>
        <pc:spChg chg="mod">
          <ac:chgData name="bavaria hsu" userId="86005638909e2f8b" providerId="LiveId" clId="{E26030AF-168E-4844-ACA6-0C17B5C0ECAD}" dt="2024-06-17T03:26:53.869" v="2149" actId="20577"/>
          <ac:spMkLst>
            <pc:docMk/>
            <pc:sldMk cId="2631652845" sldId="258"/>
            <ac:spMk id="3" creationId="{503A8E79-39A2-0B8A-43A7-A9AD1892E4A5}"/>
          </ac:spMkLst>
        </pc:spChg>
      </pc:sldChg>
      <pc:sldChg chg="modSp add mod">
        <pc:chgData name="bavaria hsu" userId="86005638909e2f8b" providerId="LiveId" clId="{E26030AF-168E-4844-ACA6-0C17B5C0ECAD}" dt="2024-06-15T05:43:23.537" v="1629" actId="20577"/>
        <pc:sldMkLst>
          <pc:docMk/>
          <pc:sldMk cId="483423732" sldId="259"/>
        </pc:sldMkLst>
        <pc:spChg chg="mod">
          <ac:chgData name="bavaria hsu" userId="86005638909e2f8b" providerId="LiveId" clId="{E26030AF-168E-4844-ACA6-0C17B5C0ECAD}" dt="2024-06-15T05:17:46.830" v="242" actId="20577"/>
          <ac:spMkLst>
            <pc:docMk/>
            <pc:sldMk cId="483423732" sldId="259"/>
            <ac:spMk id="2" creationId="{FFFF4B56-FCB3-C402-2AF1-E906AF95FA1C}"/>
          </ac:spMkLst>
        </pc:spChg>
        <pc:spChg chg="mod">
          <ac:chgData name="bavaria hsu" userId="86005638909e2f8b" providerId="LiveId" clId="{E26030AF-168E-4844-ACA6-0C17B5C0ECAD}" dt="2024-06-15T05:43:23.537" v="1629" actId="20577"/>
          <ac:spMkLst>
            <pc:docMk/>
            <pc:sldMk cId="483423732" sldId="259"/>
            <ac:spMk id="3" creationId="{503A8E79-39A2-0B8A-43A7-A9AD1892E4A5}"/>
          </ac:spMkLst>
        </pc:spChg>
      </pc:sldChg>
      <pc:sldChg chg="modSp add mod">
        <pc:chgData name="bavaria hsu" userId="86005638909e2f8b" providerId="LiveId" clId="{E26030AF-168E-4844-ACA6-0C17B5C0ECAD}" dt="2024-06-17T02:44:22.984" v="1936" actId="20577"/>
        <pc:sldMkLst>
          <pc:docMk/>
          <pc:sldMk cId="2119591193" sldId="260"/>
        </pc:sldMkLst>
        <pc:spChg chg="mod">
          <ac:chgData name="bavaria hsu" userId="86005638909e2f8b" providerId="LiveId" clId="{E26030AF-168E-4844-ACA6-0C17B5C0ECAD}" dt="2024-06-15T05:17:53.657" v="255" actId="20577"/>
          <ac:spMkLst>
            <pc:docMk/>
            <pc:sldMk cId="2119591193" sldId="260"/>
            <ac:spMk id="2" creationId="{FFFF4B56-FCB3-C402-2AF1-E906AF95FA1C}"/>
          </ac:spMkLst>
        </pc:spChg>
        <pc:spChg chg="mod">
          <ac:chgData name="bavaria hsu" userId="86005638909e2f8b" providerId="LiveId" clId="{E26030AF-168E-4844-ACA6-0C17B5C0ECAD}" dt="2024-06-17T02:44:22.984" v="1936" actId="20577"/>
          <ac:spMkLst>
            <pc:docMk/>
            <pc:sldMk cId="2119591193" sldId="260"/>
            <ac:spMk id="3" creationId="{503A8E79-39A2-0B8A-43A7-A9AD1892E4A5}"/>
          </ac:spMkLst>
        </pc:spChg>
      </pc:sldChg>
      <pc:sldChg chg="modSp add mod">
        <pc:chgData name="bavaria hsu" userId="86005638909e2f8b" providerId="LiveId" clId="{E26030AF-168E-4844-ACA6-0C17B5C0ECAD}" dt="2024-06-15T05:29:20.369" v="800" actId="20577"/>
        <pc:sldMkLst>
          <pc:docMk/>
          <pc:sldMk cId="4271690093" sldId="261"/>
        </pc:sldMkLst>
        <pc:spChg chg="mod">
          <ac:chgData name="bavaria hsu" userId="86005638909e2f8b" providerId="LiveId" clId="{E26030AF-168E-4844-ACA6-0C17B5C0ECAD}" dt="2024-06-15T05:18:09.484" v="284" actId="20577"/>
          <ac:spMkLst>
            <pc:docMk/>
            <pc:sldMk cId="4271690093" sldId="261"/>
            <ac:spMk id="2" creationId="{FFFF4B56-FCB3-C402-2AF1-E906AF95FA1C}"/>
          </ac:spMkLst>
        </pc:spChg>
        <pc:spChg chg="mod">
          <ac:chgData name="bavaria hsu" userId="86005638909e2f8b" providerId="LiveId" clId="{E26030AF-168E-4844-ACA6-0C17B5C0ECAD}" dt="2024-06-15T05:29:20.369" v="800" actId="20577"/>
          <ac:spMkLst>
            <pc:docMk/>
            <pc:sldMk cId="4271690093" sldId="261"/>
            <ac:spMk id="3" creationId="{503A8E79-39A2-0B8A-43A7-A9AD1892E4A5}"/>
          </ac:spMkLst>
        </pc:spChg>
      </pc:sldChg>
      <pc:sldChg chg="modSp add mod ord">
        <pc:chgData name="bavaria hsu" userId="86005638909e2f8b" providerId="LiveId" clId="{E26030AF-168E-4844-ACA6-0C17B5C0ECAD}" dt="2024-06-15T05:28:20.039" v="632"/>
        <pc:sldMkLst>
          <pc:docMk/>
          <pc:sldMk cId="1793282386" sldId="262"/>
        </pc:sldMkLst>
        <pc:spChg chg="mod">
          <ac:chgData name="bavaria hsu" userId="86005638909e2f8b" providerId="LiveId" clId="{E26030AF-168E-4844-ACA6-0C17B5C0ECAD}" dt="2024-06-15T05:28:02.893" v="630" actId="20577"/>
          <ac:spMkLst>
            <pc:docMk/>
            <pc:sldMk cId="1793282386" sldId="262"/>
            <ac:spMk id="3" creationId="{503A8E79-39A2-0B8A-43A7-A9AD1892E4A5}"/>
          </ac:spMkLst>
        </pc:spChg>
      </pc:sldChg>
      <pc:sldChg chg="addSp modSp add mod ord">
        <pc:chgData name="bavaria hsu" userId="86005638909e2f8b" providerId="LiveId" clId="{E26030AF-168E-4844-ACA6-0C17B5C0ECAD}" dt="2024-06-17T02:39:59.453" v="1708" actId="1076"/>
        <pc:sldMkLst>
          <pc:docMk/>
          <pc:sldMk cId="3993345592" sldId="263"/>
        </pc:sldMkLst>
        <pc:spChg chg="mod">
          <ac:chgData name="bavaria hsu" userId="86005638909e2f8b" providerId="LiveId" clId="{E26030AF-168E-4844-ACA6-0C17B5C0ECAD}" dt="2024-06-15T05:32:18.257" v="1025" actId="20577"/>
          <ac:spMkLst>
            <pc:docMk/>
            <pc:sldMk cId="3993345592" sldId="263"/>
            <ac:spMk id="2" creationId="{FFFF4B56-FCB3-C402-2AF1-E906AF95FA1C}"/>
          </ac:spMkLst>
        </pc:spChg>
        <pc:spChg chg="mod">
          <ac:chgData name="bavaria hsu" userId="86005638909e2f8b" providerId="LiveId" clId="{E26030AF-168E-4844-ACA6-0C17B5C0ECAD}" dt="2024-06-15T05:32:46.167" v="1144" actId="20577"/>
          <ac:spMkLst>
            <pc:docMk/>
            <pc:sldMk cId="3993345592" sldId="263"/>
            <ac:spMk id="3" creationId="{503A8E79-39A2-0B8A-43A7-A9AD1892E4A5}"/>
          </ac:spMkLst>
        </pc:spChg>
        <pc:spChg chg="add mod">
          <ac:chgData name="bavaria hsu" userId="86005638909e2f8b" providerId="LiveId" clId="{E26030AF-168E-4844-ACA6-0C17B5C0ECAD}" dt="2024-06-17T02:36:57.275" v="1699" actId="208"/>
          <ac:spMkLst>
            <pc:docMk/>
            <pc:sldMk cId="3993345592" sldId="263"/>
            <ac:spMk id="4" creationId="{D1C3D147-A49C-960E-05AC-4CBFEC494220}"/>
          </ac:spMkLst>
        </pc:spChg>
        <pc:spChg chg="add mod">
          <ac:chgData name="bavaria hsu" userId="86005638909e2f8b" providerId="LiveId" clId="{E26030AF-168E-4844-ACA6-0C17B5C0ECAD}" dt="2024-06-17T02:39:59.453" v="1708" actId="1076"/>
          <ac:spMkLst>
            <pc:docMk/>
            <pc:sldMk cId="3993345592" sldId="263"/>
            <ac:spMk id="5" creationId="{C448701B-B30A-8FB3-AE8C-9606C383B4EA}"/>
          </ac:spMkLst>
        </pc:spChg>
      </pc:sldChg>
      <pc:sldChg chg="modSp add del mod">
        <pc:chgData name="bavaria hsu" userId="86005638909e2f8b" providerId="LiveId" clId="{E26030AF-168E-4844-ACA6-0C17B5C0ECAD}" dt="2024-06-17T03:24:54.707" v="2094" actId="47"/>
        <pc:sldMkLst>
          <pc:docMk/>
          <pc:sldMk cId="1186416264" sldId="264"/>
        </pc:sldMkLst>
        <pc:spChg chg="mod">
          <ac:chgData name="bavaria hsu" userId="86005638909e2f8b" providerId="LiveId" clId="{E26030AF-168E-4844-ACA6-0C17B5C0ECAD}" dt="2024-06-15T05:36:28.179" v="1402" actId="20577"/>
          <ac:spMkLst>
            <pc:docMk/>
            <pc:sldMk cId="1186416264" sldId="264"/>
            <ac:spMk id="2" creationId="{FFFF4B56-FCB3-C402-2AF1-E906AF95FA1C}"/>
          </ac:spMkLst>
        </pc:spChg>
        <pc:spChg chg="mod">
          <ac:chgData name="bavaria hsu" userId="86005638909e2f8b" providerId="LiveId" clId="{E26030AF-168E-4844-ACA6-0C17B5C0ECAD}" dt="2024-06-15T05:36:53.192" v="1509" actId="20577"/>
          <ac:spMkLst>
            <pc:docMk/>
            <pc:sldMk cId="1186416264" sldId="264"/>
            <ac:spMk id="3" creationId="{503A8E79-39A2-0B8A-43A7-A9AD1892E4A5}"/>
          </ac:spMkLst>
        </pc:spChg>
      </pc:sldChg>
      <pc:sldMasterChg chg="modSldLayout">
        <pc:chgData name="bavaria hsu" userId="86005638909e2f8b" providerId="LiveId" clId="{E26030AF-168E-4844-ACA6-0C17B5C0ECAD}" dt="2024-06-17T02:40:20.181" v="1710"/>
        <pc:sldMasterMkLst>
          <pc:docMk/>
          <pc:sldMasterMk cId="2577192746" sldId="2147483648"/>
        </pc:sldMasterMkLst>
        <pc:sldLayoutChg chg="addSp modSp">
          <pc:chgData name="bavaria hsu" userId="86005638909e2f8b" providerId="LiveId" clId="{E26030AF-168E-4844-ACA6-0C17B5C0ECAD}" dt="2024-06-17T02:40:20.181" v="1710"/>
          <pc:sldLayoutMkLst>
            <pc:docMk/>
            <pc:sldMasterMk cId="2577192746" sldId="2147483648"/>
            <pc:sldLayoutMk cId="3443283520" sldId="2147483649"/>
          </pc:sldLayoutMkLst>
          <pc:spChg chg="add mod">
            <ac:chgData name="bavaria hsu" userId="86005638909e2f8b" providerId="LiveId" clId="{E26030AF-168E-4844-ACA6-0C17B5C0ECAD}" dt="2024-06-17T02:40:20.181" v="1710"/>
            <ac:spMkLst>
              <pc:docMk/>
              <pc:sldMasterMk cId="2577192746" sldId="2147483648"/>
              <pc:sldLayoutMk cId="3443283520" sldId="2147483649"/>
              <ac:spMk id="7" creationId="{25BC14A7-EC6E-418D-2421-AD8199406F15}"/>
            </ac:spMkLst>
          </pc:spChg>
          <pc:spChg chg="add mod">
            <ac:chgData name="bavaria hsu" userId="86005638909e2f8b" providerId="LiveId" clId="{E26030AF-168E-4844-ACA6-0C17B5C0ECAD}" dt="2024-06-17T02:40:20.181" v="1710"/>
            <ac:spMkLst>
              <pc:docMk/>
              <pc:sldMasterMk cId="2577192746" sldId="2147483648"/>
              <pc:sldLayoutMk cId="3443283520" sldId="2147483649"/>
              <ac:spMk id="8" creationId="{D03BBA22-62BC-8542-CE30-9EB95303CE12}"/>
            </ac:spMkLst>
          </pc:spChg>
        </pc:sldLayoutChg>
        <pc:sldLayoutChg chg="addSp modSp">
          <pc:chgData name="bavaria hsu" userId="86005638909e2f8b" providerId="LiveId" clId="{E26030AF-168E-4844-ACA6-0C17B5C0ECAD}" dt="2024-06-17T02:40:13.545" v="1709"/>
          <pc:sldLayoutMkLst>
            <pc:docMk/>
            <pc:sldMasterMk cId="2577192746" sldId="2147483648"/>
            <pc:sldLayoutMk cId="1163875832" sldId="2147483650"/>
          </pc:sldLayoutMkLst>
          <pc:spChg chg="add mod">
            <ac:chgData name="bavaria hsu" userId="86005638909e2f8b" providerId="LiveId" clId="{E26030AF-168E-4844-ACA6-0C17B5C0ECAD}" dt="2024-06-17T02:40:13.545" v="1709"/>
            <ac:spMkLst>
              <pc:docMk/>
              <pc:sldMasterMk cId="2577192746" sldId="2147483648"/>
              <pc:sldLayoutMk cId="1163875832" sldId="2147483650"/>
              <ac:spMk id="7" creationId="{26AE93BF-D86F-7E17-5559-DAF25FC51762}"/>
            </ac:spMkLst>
          </pc:spChg>
          <pc:spChg chg="add mod">
            <ac:chgData name="bavaria hsu" userId="86005638909e2f8b" providerId="LiveId" clId="{E26030AF-168E-4844-ACA6-0C17B5C0ECAD}" dt="2024-06-17T02:40:13.545" v="1709"/>
            <ac:spMkLst>
              <pc:docMk/>
              <pc:sldMasterMk cId="2577192746" sldId="2147483648"/>
              <pc:sldLayoutMk cId="1163875832" sldId="2147483650"/>
              <ac:spMk id="8" creationId="{CC812581-5BDA-9DF1-872B-7CEB38B0618A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E8E7E92D-B649-18AA-4133-EFA3F8044D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939D0AC-1733-7092-4B08-C6F6C3C00F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A4D80-0A7F-42F7-A6AB-C1D06B670A87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A3C463-531B-3ECD-AD45-0F32677BB0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17600A-E443-229F-A577-09D78D3E10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6274C-10AE-4B42-9766-7410E9B1B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931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49ABE4-7BF9-C9AC-EBA2-40CA9622D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EEE406E-73EF-19E8-F92E-67B9E9639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FFF2EE-A09B-9A9C-FC3E-5C19E0D55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C1D8-5700-44C9-977B-3B7BA5138D9A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348DEB-F99F-D5FF-2140-97686A014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94E4DC-D4D4-F9C7-2A36-F376604A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F580-9B61-46F4-BD73-AA844C16E11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BC14A7-EC6E-418D-2421-AD8199406F15}"/>
              </a:ext>
            </a:extLst>
          </p:cNvPr>
          <p:cNvSpPr/>
          <p:nvPr userDrawn="1"/>
        </p:nvSpPr>
        <p:spPr>
          <a:xfrm>
            <a:off x="0" y="0"/>
            <a:ext cx="3931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3BBA22-62BC-8542-CE30-9EB95303CE12}"/>
              </a:ext>
            </a:extLst>
          </p:cNvPr>
          <p:cNvSpPr/>
          <p:nvPr userDrawn="1"/>
        </p:nvSpPr>
        <p:spPr>
          <a:xfrm flipV="1">
            <a:off x="481584" y="6665977"/>
            <a:ext cx="1141476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28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8B5EC3-5DD0-ABC0-0A20-476BA1E1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C93E0B-3C89-6051-9EBC-131ACB273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21BF24-EDFD-A250-E74A-7BCC538B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C1D8-5700-44C9-977B-3B7BA5138D9A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4E1CE3-3FE8-5E59-1E81-D416441A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EB07D0-DE45-2464-6542-F5EB3C97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F580-9B61-46F4-BD73-AA844C16E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83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C75807D-F719-7F8F-746D-A1229CA8C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474247F-8A6D-99C0-F559-131B3BBE5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8CFAEB-4A92-C69F-336B-A87ADC91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C1D8-5700-44C9-977B-3B7BA5138D9A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EDA23A-D936-145F-1989-D921D922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44FF9B-45C9-8B29-0CF2-C801D031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F580-9B61-46F4-BD73-AA844C16E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4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490FC0-AD7F-4C0A-7ADE-1BA2FDA9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E89332-5318-3B3B-C54D-A3E18ED42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A0861E-4FC3-E4FF-E067-D5C9083DF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C1D8-5700-44C9-977B-3B7BA5138D9A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3B351F-BE10-B563-760A-CCA6CCAC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7DAF2B-2757-15F1-0060-63166454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F580-9B61-46F4-BD73-AA844C16E11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AE93BF-D86F-7E17-5559-DAF25FC51762}"/>
              </a:ext>
            </a:extLst>
          </p:cNvPr>
          <p:cNvSpPr/>
          <p:nvPr userDrawn="1"/>
        </p:nvSpPr>
        <p:spPr>
          <a:xfrm>
            <a:off x="0" y="0"/>
            <a:ext cx="3931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C812581-5BDA-9DF1-872B-7CEB38B0618A}"/>
              </a:ext>
            </a:extLst>
          </p:cNvPr>
          <p:cNvSpPr/>
          <p:nvPr userDrawn="1"/>
        </p:nvSpPr>
        <p:spPr>
          <a:xfrm flipV="1">
            <a:off x="481584" y="6665977"/>
            <a:ext cx="1141476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87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2A97CD-A3CA-9005-7AE1-949456BA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820839-B8BF-BD91-79DA-45B0AF42B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D12957-1C41-7B6B-F129-23949F9F9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C1D8-5700-44C9-977B-3B7BA5138D9A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A5AC56-2983-47B8-CF53-92E4BD4E2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34D971-2FBB-1601-0364-34580DDE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F580-9B61-46F4-BD73-AA844C16E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35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E35F4C-C632-FB2E-B8D1-E6F783D0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B36ADC-9E72-2CE8-0FF2-C82E45182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767C62F-942A-5CC2-576F-E6CE917C1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D141A0-757D-EDF1-804C-8D1F6922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C1D8-5700-44C9-977B-3B7BA5138D9A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4AE302-E2CA-7FBC-B1E0-70A765AC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87C6B6-C336-7DF6-8889-03B51819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F580-9B61-46F4-BD73-AA844C16E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51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DAD2B-3DC3-A567-C4E4-D50CA996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9C8139E-7722-E50A-90EB-A7D15FDBF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3A8DDB-C967-2301-5E70-D491EFB19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8E203B-B254-6F0D-2648-17ACA01FE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98C2F5E-99D7-8065-C414-137DA4ABF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1F05899-BD07-C3E7-D538-309CAA58E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C1D8-5700-44C9-977B-3B7BA5138D9A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D0B9590-6064-70DB-3CC9-7A26BA5C5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E47531C-E72B-3B0D-1649-512C1748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F580-9B61-46F4-BD73-AA844C16E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31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EA7EC1-A255-19E3-51BC-4E99EFFED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E24B0C0-CD00-B72E-64C5-7EE247E7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C1D8-5700-44C9-977B-3B7BA5138D9A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79CAFEB-32F4-4BFD-ED14-8B39614C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325BD89-D7BB-486E-A2DF-4BEC4A54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F580-9B61-46F4-BD73-AA844C16E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03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00F2A29-4FB2-090C-254F-CD70D5E8A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C1D8-5700-44C9-977B-3B7BA5138D9A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97B5D01-71C4-7EC7-C61E-FE2259A4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C5737F-1C92-1D75-79BF-07633F24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F580-9B61-46F4-BD73-AA844C16E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79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E3A444-81E1-2941-1D06-42397361C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1E3872-A3D4-1C1D-0E52-F60A25AB7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83A648-4105-E790-1EF0-16039BFCD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A71509-F0D6-CBB2-B1B6-0BE904C6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C1D8-5700-44C9-977B-3B7BA5138D9A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BD6175-8D3E-BBF4-7D44-7AFBB613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E4BBAD6-85E5-AD8B-95A1-8E9AA6A0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F580-9B61-46F4-BD73-AA844C16E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62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96071D-308D-2B41-1688-130C2871B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15BB17C-A6AB-D7FE-980B-84D7E4939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D18727-1873-D445-6761-2D91050E4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CD601C7-77F8-2758-35B3-7AE3910AA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C1D8-5700-44C9-977B-3B7BA5138D9A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9AD9B0-7174-66A1-D4E3-B9E2782C2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65B3A3-1FE5-8362-008C-EBA07D05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F580-9B61-46F4-BD73-AA844C16E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18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D8B5FF-36F4-17BD-5E3B-388A3ABB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010F4B-4E1E-2E77-9951-2C929AA21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9EC70D-B281-A0BC-8B0B-AA6D72137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72C1D8-5700-44C9-977B-3B7BA5138D9A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0E71EB-9759-3484-6F47-B3E967788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5F1789-B49B-9083-B333-7F6B40E89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76F580-9B61-46F4-BD73-AA844C16E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19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 descr="一張含有 動畫卡通, 卡通, 虛構小說, 動畫 的圖片&#10;&#10;自動產生的描述">
            <a:extLst>
              <a:ext uri="{FF2B5EF4-FFF2-40B4-BE49-F238E27FC236}">
                <a16:creationId xmlns:a16="http://schemas.microsoft.com/office/drawing/2014/main" id="{02CF211F-E1AE-57EF-D23F-6653C80FB5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9852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15DE1D7-88AE-8843-32A3-C03D43A17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296728"/>
            <a:ext cx="4023360" cy="2776166"/>
          </a:xfrm>
        </p:spPr>
        <p:txBody>
          <a:bodyPr anchor="b">
            <a:normAutofit/>
          </a:bodyPr>
          <a:lstStyle/>
          <a:p>
            <a:pPr algn="l"/>
            <a:r>
              <a:rPr lang="zh-TW" altLang="en-US" sz="4800" dirty="0"/>
              <a:t>程式期末專題報告</a:t>
            </a:r>
            <a:br>
              <a:rPr lang="en-US" altLang="zh-TW" sz="4800" dirty="0"/>
            </a:br>
            <a:r>
              <a:rPr lang="zh-TW" altLang="en-US" sz="4800" dirty="0"/>
              <a:t>寶可夢遊戲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7A23C4E-4562-8A36-E091-609726F4B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597634"/>
            <a:ext cx="4023359" cy="2013478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 dirty="0"/>
              <a:t>組員</a:t>
            </a:r>
            <a:r>
              <a:rPr lang="en-US" altLang="zh-TW" sz="2000" dirty="0"/>
              <a:t>:</a:t>
            </a:r>
          </a:p>
          <a:p>
            <a:pPr algn="l"/>
            <a:r>
              <a:rPr lang="zh-TW" altLang="en-US" sz="2000" dirty="0"/>
              <a:t>徐皓揚</a:t>
            </a:r>
            <a:r>
              <a:rPr lang="en-US" altLang="zh-TW" sz="2000" dirty="0"/>
              <a:t>F74126301</a:t>
            </a:r>
          </a:p>
          <a:p>
            <a:pPr algn="l"/>
            <a:r>
              <a:rPr lang="zh-TW" altLang="en-US" sz="2000" dirty="0"/>
              <a:t>謝卓熹</a:t>
            </a:r>
            <a:r>
              <a:rPr lang="en-US" altLang="zh-TW" sz="2000" dirty="0"/>
              <a:t>F74125321</a:t>
            </a:r>
          </a:p>
          <a:p>
            <a:pPr algn="l"/>
            <a:r>
              <a:rPr lang="zh-TW" altLang="en-US" sz="2000" dirty="0"/>
              <a:t>楊承曄</a:t>
            </a:r>
            <a:r>
              <a:rPr lang="en-US" altLang="zh-TW" sz="2000" dirty="0"/>
              <a:t>F74121351</a:t>
            </a:r>
          </a:p>
          <a:p>
            <a:pPr algn="l"/>
            <a:r>
              <a:rPr lang="zh-TW" altLang="en-US" sz="2000" dirty="0"/>
              <a:t>張育誠</a:t>
            </a:r>
            <a:r>
              <a:rPr lang="en-US" altLang="zh-TW" sz="2000" dirty="0"/>
              <a:t>C24106066</a:t>
            </a:r>
          </a:p>
          <a:p>
            <a:pPr algn="l"/>
            <a:endParaRPr lang="en-US" altLang="zh-TW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49456A4-F62B-5ABF-AC16-AD605519D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5178" y="5546350"/>
            <a:ext cx="1046822" cy="13116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0E23454-C2BF-3D14-0E52-BDF37FD37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7423" y="92549"/>
            <a:ext cx="1347549" cy="151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1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FF4B56-FCB3-C402-2AF1-E906AF95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3A8E79-39A2-0B8A-43A7-A9AD1892E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組員對寶可夢的流程熟悉，容易互相溝通</a:t>
            </a:r>
            <a:endParaRPr lang="en-US" altLang="zh-TW" dirty="0"/>
          </a:p>
          <a:p>
            <a:r>
              <a:rPr lang="zh-TW" altLang="en-US" dirty="0"/>
              <a:t>打造完整的寶可夢戰鬥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29497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FF4B56-FCB3-C402-2AF1-E906AF95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製作流程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3A8E79-39A2-0B8A-43A7-A9AD1892E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決定程式的大方向的走向</a:t>
            </a:r>
            <a:endParaRPr lang="en-US" altLang="zh-TW" dirty="0"/>
          </a:p>
          <a:p>
            <a:r>
              <a:rPr lang="zh-TW" altLang="en-US" dirty="0"/>
              <a:t>分配工作</a:t>
            </a:r>
            <a:endParaRPr lang="en-US" altLang="zh-TW" dirty="0"/>
          </a:p>
          <a:p>
            <a:r>
              <a:rPr lang="zh-TW" altLang="en-US" dirty="0"/>
              <a:t>開始實作</a:t>
            </a:r>
            <a:r>
              <a:rPr lang="en-US" altLang="zh-TW" dirty="0"/>
              <a:t>&amp;</a:t>
            </a:r>
            <a:r>
              <a:rPr lang="zh-TW" altLang="en-US" dirty="0"/>
              <a:t>交流</a:t>
            </a:r>
            <a:endParaRPr lang="en-US" altLang="zh-TW" dirty="0"/>
          </a:p>
          <a:p>
            <a:r>
              <a:rPr lang="zh-TW" altLang="en-US" dirty="0"/>
              <a:t>測試並撰寫報告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1C3D147-A49C-960E-05AC-4CBFEC494220}"/>
              </a:ext>
            </a:extLst>
          </p:cNvPr>
          <p:cNvSpPr/>
          <p:nvPr/>
        </p:nvSpPr>
        <p:spPr>
          <a:xfrm>
            <a:off x="0" y="0"/>
            <a:ext cx="3931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48701B-B30A-8FB3-AE8C-9606C383B4EA}"/>
              </a:ext>
            </a:extLst>
          </p:cNvPr>
          <p:cNvSpPr/>
          <p:nvPr/>
        </p:nvSpPr>
        <p:spPr>
          <a:xfrm flipV="1">
            <a:off x="481584" y="6665977"/>
            <a:ext cx="1141476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34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FF4B56-FCB3-C402-2AF1-E906AF95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工作分配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3A8E79-39A2-0B8A-43A7-A9AD1892E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徐皓揚</a:t>
            </a:r>
            <a:r>
              <a:rPr lang="en-US" altLang="zh-TW" dirty="0"/>
              <a:t>:</a:t>
            </a:r>
            <a:r>
              <a:rPr lang="zh-TW" altLang="en-US" dirty="0"/>
              <a:t> 簡報製作，製作選角介面</a:t>
            </a:r>
            <a:endParaRPr lang="en-US" altLang="zh-TW" dirty="0"/>
          </a:p>
          <a:p>
            <a:r>
              <a:rPr lang="zh-TW" altLang="en-US" dirty="0"/>
              <a:t>謝卓熹</a:t>
            </a:r>
            <a:r>
              <a:rPr lang="en-US" altLang="zh-TW" dirty="0"/>
              <a:t>:</a:t>
            </a:r>
            <a:r>
              <a:rPr lang="zh-TW" altLang="en-US" dirty="0"/>
              <a:t> 整理套件使用方法，製作戰鬥介面</a:t>
            </a:r>
            <a:endParaRPr lang="en-US" altLang="zh-TW" dirty="0"/>
          </a:p>
          <a:p>
            <a:r>
              <a:rPr lang="zh-TW" altLang="en-US" dirty="0"/>
              <a:t>楊承燁</a:t>
            </a:r>
            <a:r>
              <a:rPr lang="en-US" altLang="zh-TW" dirty="0"/>
              <a:t>:</a:t>
            </a:r>
            <a:r>
              <a:rPr lang="zh-TW" altLang="en-US" dirty="0"/>
              <a:t> 開始和結束介面</a:t>
            </a:r>
            <a:endParaRPr lang="en-US" altLang="zh-TW" dirty="0"/>
          </a:p>
          <a:p>
            <a:r>
              <a:rPr lang="zh-TW" altLang="en-US" dirty="0"/>
              <a:t>張育誠</a:t>
            </a:r>
            <a:r>
              <a:rPr lang="en-US" altLang="zh-TW" dirty="0"/>
              <a:t>:</a:t>
            </a:r>
            <a:r>
              <a:rPr lang="zh-TW" altLang="en-US" dirty="0"/>
              <a:t> 製作序列</a:t>
            </a:r>
            <a:r>
              <a:rPr lang="zh-TW" altLang="en-US"/>
              <a:t>化資料程式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165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FF4B56-FCB3-C402-2AF1-E906AF95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3A8E79-39A2-0B8A-43A7-A9AD1892E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介面實作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javax.swing</a:t>
            </a:r>
            <a:endParaRPr lang="en-US" altLang="zh-TW" dirty="0"/>
          </a:p>
          <a:p>
            <a:r>
              <a:rPr lang="en-US" altLang="zh-TW" dirty="0" err="1"/>
              <a:t>GameLogin</a:t>
            </a:r>
            <a:r>
              <a:rPr lang="en-US" altLang="zh-TW" dirty="0"/>
              <a:t>:</a:t>
            </a:r>
            <a:r>
              <a:rPr lang="zh-TW" altLang="en-US" dirty="0"/>
              <a:t> 登入介面</a:t>
            </a:r>
            <a:endParaRPr lang="en-US" altLang="zh-TW" dirty="0"/>
          </a:p>
          <a:p>
            <a:r>
              <a:rPr lang="en-US" altLang="zh-TW" dirty="0" err="1"/>
              <a:t>ChoosePokemon</a:t>
            </a:r>
            <a:r>
              <a:rPr lang="en-US" altLang="zh-TW" dirty="0"/>
              <a:t>:</a:t>
            </a:r>
            <a:r>
              <a:rPr lang="zh-TW" altLang="en-US" dirty="0"/>
              <a:t> 雙方玩家選擇</a:t>
            </a:r>
            <a:r>
              <a:rPr lang="en-US" altLang="zh-TW" dirty="0"/>
              <a:t>6</a:t>
            </a:r>
            <a:r>
              <a:rPr lang="zh-TW" altLang="en-US" dirty="0"/>
              <a:t>隻寶可夢</a:t>
            </a:r>
            <a:endParaRPr lang="en-US" altLang="zh-TW" dirty="0"/>
          </a:p>
          <a:p>
            <a:r>
              <a:rPr lang="en-US" altLang="zh-TW" dirty="0" err="1"/>
              <a:t>FightPokemon</a:t>
            </a:r>
            <a:r>
              <a:rPr lang="en-US" altLang="zh-TW" dirty="0"/>
              <a:t>:</a:t>
            </a:r>
            <a:r>
              <a:rPr lang="zh-TW" altLang="en-US" dirty="0"/>
              <a:t> 雙方對戰</a:t>
            </a:r>
          </a:p>
        </p:txBody>
      </p:sp>
    </p:spTree>
    <p:extLst>
      <p:ext uri="{BB962C8B-B14F-4D97-AF65-F5344CB8AC3E}">
        <p14:creationId xmlns:p14="http://schemas.microsoft.com/office/powerpoint/2010/main" val="179328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FF4B56-FCB3-C402-2AF1-E906AF95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3A8E79-39A2-0B8A-43A7-A9AD1892E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Main: </a:t>
            </a:r>
            <a:r>
              <a:rPr lang="zh-TW" altLang="en-US" dirty="0"/>
              <a:t>整個程式的</a:t>
            </a:r>
            <a:r>
              <a:rPr lang="en-US" altLang="zh-TW" dirty="0"/>
              <a:t>entry</a:t>
            </a:r>
          </a:p>
          <a:p>
            <a:r>
              <a:rPr lang="en-US" altLang="zh-TW" dirty="0" err="1"/>
              <a:t>SerializePokemonData</a:t>
            </a:r>
            <a:r>
              <a:rPr lang="en-US" altLang="zh-TW" dirty="0"/>
              <a:t>:</a:t>
            </a:r>
            <a:r>
              <a:rPr lang="zh-TW" altLang="en-US" dirty="0"/>
              <a:t> 序列化寶可夢資料</a:t>
            </a:r>
            <a:endParaRPr lang="en-US" altLang="zh-TW" dirty="0"/>
          </a:p>
          <a:p>
            <a:r>
              <a:rPr lang="en-US" altLang="zh-TW" dirty="0" err="1"/>
              <a:t>DeserializePokemonData</a:t>
            </a:r>
            <a:r>
              <a:rPr lang="en-US" altLang="zh-TW" dirty="0"/>
              <a:t>: </a:t>
            </a:r>
            <a:r>
              <a:rPr lang="zh-TW" altLang="en-US" dirty="0"/>
              <a:t>把原本序列化的寶可夢資料反序列化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1690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FF4B56-FCB3-C402-2AF1-E906AF95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挫折和解決方法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3A8E79-39A2-0B8A-43A7-A9AD1892E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挑選和學習實作套件過於困難</a:t>
            </a:r>
            <a:r>
              <a:rPr lang="en-US" altLang="zh-TW" dirty="0"/>
              <a:t>:</a:t>
            </a:r>
            <a:r>
              <a:rPr lang="zh-TW" altLang="en-US" dirty="0"/>
              <a:t> 分配每人學習的部分</a:t>
            </a:r>
            <a:endParaRPr lang="en-US" altLang="zh-TW" dirty="0"/>
          </a:p>
          <a:p>
            <a:r>
              <a:rPr lang="zh-TW" altLang="en-US" dirty="0"/>
              <a:t>程式碼不知道怎麼寫</a:t>
            </a:r>
            <a:r>
              <a:rPr lang="en-US" altLang="zh-TW" dirty="0"/>
              <a:t>:</a:t>
            </a:r>
            <a:r>
              <a:rPr lang="zh-TW" altLang="en-US" dirty="0"/>
              <a:t> 共同討論</a:t>
            </a:r>
            <a:endParaRPr lang="en-US" altLang="zh-TW" dirty="0"/>
          </a:p>
          <a:p>
            <a:r>
              <a:rPr lang="zh-TW" altLang="en-US" dirty="0"/>
              <a:t>專案管理不方便</a:t>
            </a:r>
            <a:r>
              <a:rPr lang="en-US" altLang="zh-TW" dirty="0"/>
              <a:t>:</a:t>
            </a:r>
            <a:r>
              <a:rPr lang="zh-TW" altLang="en-US" dirty="0"/>
              <a:t> 透過交流彌補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83423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FF4B56-FCB3-C402-2AF1-E906AF95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3A8E79-39A2-0B8A-43A7-A9AD1892E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了解團隊製作專案是如何進行</a:t>
            </a:r>
            <a:endParaRPr lang="en-US" altLang="zh-TW" dirty="0"/>
          </a:p>
          <a:p>
            <a:r>
              <a:rPr lang="zh-TW" altLang="en-US" dirty="0"/>
              <a:t>能用這學期所學製作遊戲，很有成就感</a:t>
            </a:r>
            <a:endParaRPr lang="en-US" altLang="zh-TW" dirty="0"/>
          </a:p>
          <a:p>
            <a:r>
              <a:rPr lang="zh-TW" altLang="en-US" dirty="0"/>
              <a:t>為了成為寶可夢大師，加油吧！</a:t>
            </a:r>
          </a:p>
        </p:txBody>
      </p:sp>
    </p:spTree>
    <p:extLst>
      <p:ext uri="{BB962C8B-B14F-4D97-AF65-F5344CB8AC3E}">
        <p14:creationId xmlns:p14="http://schemas.microsoft.com/office/powerpoint/2010/main" val="2119591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223</Words>
  <Application>Microsoft Office PowerPoint</Application>
  <PresentationFormat>寬螢幕</PresentationFormat>
  <Paragraphs>36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佈景主題</vt:lpstr>
      <vt:lpstr>程式期末專題報告 寶可夢遊戲</vt:lpstr>
      <vt:lpstr>動機</vt:lpstr>
      <vt:lpstr>製作流程</vt:lpstr>
      <vt:lpstr>工作分配</vt:lpstr>
      <vt:lpstr>成果</vt:lpstr>
      <vt:lpstr>成果</vt:lpstr>
      <vt:lpstr>挫折和解決方法</vt:lpstr>
      <vt:lpstr>結論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bavaria hsu</dc:creator>
  <cp:lastModifiedBy>bavaria hsu</cp:lastModifiedBy>
  <cp:revision>1</cp:revision>
  <dcterms:created xsi:type="dcterms:W3CDTF">2024-06-15T05:13:23Z</dcterms:created>
  <dcterms:modified xsi:type="dcterms:W3CDTF">2024-06-17T03:26:54Z</dcterms:modified>
</cp:coreProperties>
</file>