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8" r:id="rId12"/>
    <p:sldId id="263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42" d="100"/>
          <a:sy n="42" d="100"/>
        </p:scale>
        <p:origin x="4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D85-1C89-3CC1-BF21-8085D1E17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2142-1565-BE76-B784-AF317C07C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6047A-4A68-7252-790F-24F35445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EA60-2127-48F5-A34B-01F04E99A0D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98CA-97B4-C05B-3019-D1F96D3F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D836-CE60-3CE2-AB3B-AEA1A307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C8-22A6-4293-AB07-8825295C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71A1-8287-5D17-E526-45D2096C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C7E9B-F9D3-6BCA-7D57-E3D05BFBA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2937E-1CB4-36CA-FB40-B534CFD5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EA60-2127-48F5-A34B-01F04E99A0D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26E4-8668-A814-393F-7A3FB5CA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7ED-A68F-2121-C255-CD753CFF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C8-22A6-4293-AB07-8825295C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2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774BC-801E-2488-469A-F3EC4D3DC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BB536-1AD0-C8FE-07CF-5227DE887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CDF4A-3E68-9C1B-18F5-969636E5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EA60-2127-48F5-A34B-01F04E99A0D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EC407-DBE8-7AF1-F389-330E502D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C0D8E-894E-DE36-3CEB-DF198A79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C8-22A6-4293-AB07-8825295C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8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865-E930-B2B6-B6EF-F5132910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C0CF-FCA6-BD0D-5F9B-2D28917D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17A20-F583-2B20-FDAE-CB242272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EA60-2127-48F5-A34B-01F04E99A0D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FF590-2022-FAAF-4877-F2B7A0AB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8045-B846-FB0D-B78B-26EA93D0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C8-22A6-4293-AB07-8825295C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E319-6703-1C6F-4AB0-E784AFBC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BEB75-A96A-7F4B-09FA-688A04762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6E22B-0A79-2B80-DE3C-F2BF4589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EA60-2127-48F5-A34B-01F04E99A0D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3D9D-E349-84EF-4061-2D738031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51477-FF07-BE2E-CE19-DB1919EF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C8-22A6-4293-AB07-8825295C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5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E241-F3A3-E396-CE92-24D340D6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327F-9851-AF67-0B85-7DC0A4BAC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12BB0-1A68-53BE-3071-39C98C529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EA868-B967-47BB-675B-CBEE0CC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EA60-2127-48F5-A34B-01F04E99A0D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F17FC-FE72-001A-D900-8070F3A1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2AADD-B499-DB95-0EE8-FE2C7984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C8-22A6-4293-AB07-8825295C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0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804E-82CD-71DF-7EFD-6B642AEE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0CB8F-BD8A-2EBC-2598-BB3BF34B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160E2-EF89-E37A-C326-9752E533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2D5F9-E1E8-1064-C0DF-3937468DC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89BDA-6613-743A-C660-02460102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0F9FA-E85F-F935-C085-857594ED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EA60-2127-48F5-A34B-01F04E99A0D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6D860-BF63-FCA1-B879-68208634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2C65E-218C-15B5-D430-1FC837D5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C8-22A6-4293-AB07-8825295C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2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EEF0-8035-3DBC-52F5-14633504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699FE-06BA-5D0D-6B99-886340DC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EA60-2127-48F5-A34B-01F04E99A0D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940F9-F1DE-D764-5B0F-84623FD4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3AE14-B009-0264-66B1-8FCEF2E6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C8-22A6-4293-AB07-8825295C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B8028-CC02-1479-96A7-A7A312F9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EA60-2127-48F5-A34B-01F04E99A0D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21F22-8B5C-7CEB-95E5-065A758E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C4812-8008-F52C-C842-47F42A28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C8-22A6-4293-AB07-8825295C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0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27DE-B833-E7AE-1AED-2B4E0D86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BC72-CEFD-A730-80C3-4AE430DD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874A3-43BA-5F59-6D83-A82B39087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1DE47-FB33-69D3-AEAF-22C6681C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EA60-2127-48F5-A34B-01F04E99A0D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B9637-9077-CD7D-36EB-F5745449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BF721-6B90-1B09-F7A4-4FC7804C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C8-22A6-4293-AB07-8825295C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6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C0CB-E998-A8A9-74EC-4C077166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D1962-CD58-9745-3471-F9ECF51A3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221E9-9CE9-66F7-23F2-1E057A42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52D57-7FCD-AD6E-6E89-2E9ECB55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EA60-2127-48F5-A34B-01F04E99A0D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20C08-12D1-330A-5BFA-6FB41CDF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11373-E6D6-BB99-5CBC-C6B98A5F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C8-22A6-4293-AB07-8825295C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49BF4-7E21-B67E-5A1D-43BF713D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11F3F-D162-97D0-F2FE-BB3EC8FE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CA879-DFA2-F620-CF06-D4F786EA1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EA60-2127-48F5-A34B-01F04E99A0D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8FD7-5ECC-D4EE-BBF1-C9C17FB9A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E260-323E-7B09-4025-2A33B4E0C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8BC8-22A6-4293-AB07-8825295C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4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E03B8D-FCF3-1473-2A60-0170A85B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Abebooks.com Log In Use Case GUI Prototype</a:t>
            </a:r>
          </a:p>
          <a:p>
            <a:r>
              <a:rPr lang="en-US" dirty="0"/>
              <a:t>Aidan Fischer</a:t>
            </a:r>
          </a:p>
        </p:txBody>
      </p:sp>
    </p:spTree>
    <p:extLst>
      <p:ext uri="{BB962C8B-B14F-4D97-AF65-F5344CB8AC3E}">
        <p14:creationId xmlns:p14="http://schemas.microsoft.com/office/powerpoint/2010/main" val="39764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E796D3-FCB8-D965-4EC3-BD058AA9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290074"/>
            <a:ext cx="4887007" cy="62778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2E54E7-85E8-B69C-D5D1-51A7447D84AB}"/>
              </a:ext>
            </a:extLst>
          </p:cNvPr>
          <p:cNvSpPr txBox="1"/>
          <p:nvPr/>
        </p:nvSpPr>
        <p:spPr>
          <a:xfrm>
            <a:off x="208548" y="1155031"/>
            <a:ext cx="45821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user toggles the “Keep me signed in” </a:t>
            </a:r>
          </a:p>
          <a:p>
            <a:r>
              <a:rPr lang="en-US" dirty="0"/>
              <a:t>checkbox on prior to a successful login, </a:t>
            </a:r>
          </a:p>
          <a:p>
            <a:r>
              <a:rPr lang="en-US" dirty="0"/>
              <a:t>prevent the system from logging the user</a:t>
            </a:r>
          </a:p>
          <a:p>
            <a:r>
              <a:rPr lang="en-US" dirty="0"/>
              <a:t>out when the tab is closed.</a:t>
            </a:r>
          </a:p>
          <a:p>
            <a:endParaRPr lang="en-US" dirty="0"/>
          </a:p>
          <a:p>
            <a:r>
              <a:rPr lang="en-US" dirty="0"/>
              <a:t>If the user clicks on Details, display a small</a:t>
            </a:r>
          </a:p>
          <a:p>
            <a:r>
              <a:rPr lang="en-US" dirty="0"/>
              <a:t>box describing what “Keep me signed in” does.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3EBC42-818E-5590-9A64-61411CB674E5}"/>
              </a:ext>
            </a:extLst>
          </p:cNvPr>
          <p:cNvCxnSpPr/>
          <p:nvPr/>
        </p:nvCxnSpPr>
        <p:spPr>
          <a:xfrm>
            <a:off x="2614863" y="2935705"/>
            <a:ext cx="3769895" cy="129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0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CEF2A-3BB3-0D9D-3303-38EC4D43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49" y="528232"/>
            <a:ext cx="4667901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1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026C26-6F8E-3032-597A-E8F96D2A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290074"/>
            <a:ext cx="4887007" cy="62778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0E206-E49C-6CDB-0B2B-3F5F7F198685}"/>
              </a:ext>
            </a:extLst>
          </p:cNvPr>
          <p:cNvSpPr txBox="1"/>
          <p:nvPr/>
        </p:nvSpPr>
        <p:spPr>
          <a:xfrm>
            <a:off x="898358" y="1941095"/>
            <a:ext cx="3804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Alternate course: </a:t>
            </a:r>
          </a:p>
          <a:p>
            <a:r>
              <a:rPr lang="en-US" dirty="0"/>
              <a:t>If the user selects Login with Amazon,</a:t>
            </a:r>
          </a:p>
          <a:p>
            <a:r>
              <a:rPr lang="en-US" dirty="0"/>
              <a:t>redirect to Amazon’s external sign in </a:t>
            </a:r>
          </a:p>
          <a:p>
            <a:r>
              <a:rPr lang="en-US" dirty="0"/>
              <a:t>page with details for Amazon to return</a:t>
            </a:r>
          </a:p>
          <a:p>
            <a:r>
              <a:rPr lang="en-US" dirty="0"/>
              <a:t>proper authentication information.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C17A62-DA27-2EA0-7529-4C0C2D539141}"/>
              </a:ext>
            </a:extLst>
          </p:cNvPr>
          <p:cNvCxnSpPr/>
          <p:nvPr/>
        </p:nvCxnSpPr>
        <p:spPr>
          <a:xfrm>
            <a:off x="3015916" y="2534653"/>
            <a:ext cx="2502568" cy="247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6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1B051-9BF5-5EB5-86C8-23D594D56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161469"/>
            <a:ext cx="7449590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62A2E8-2C24-71B9-708E-48C1D6C83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290074"/>
            <a:ext cx="4887007" cy="6277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C0241-EB37-2DDC-82C4-FAA58A4BC587}"/>
              </a:ext>
            </a:extLst>
          </p:cNvPr>
          <p:cNvSpPr txBox="1"/>
          <p:nvPr/>
        </p:nvSpPr>
        <p:spPr>
          <a:xfrm>
            <a:off x="0" y="1524000"/>
            <a:ext cx="4815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Alternate Course:</a:t>
            </a:r>
          </a:p>
          <a:p>
            <a:r>
              <a:rPr lang="en-US" dirty="0"/>
              <a:t>If the user selects Create your </a:t>
            </a:r>
            <a:r>
              <a:rPr lang="en-US" dirty="0" err="1"/>
              <a:t>AbeBooks</a:t>
            </a:r>
            <a:r>
              <a:rPr lang="en-US" dirty="0"/>
              <a:t> account,</a:t>
            </a:r>
          </a:p>
          <a:p>
            <a:r>
              <a:rPr lang="en-US" dirty="0"/>
              <a:t>redirect to the “Create an account” use case.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692160-A4EF-6F57-28FD-327FFB7D81A5}"/>
              </a:ext>
            </a:extLst>
          </p:cNvPr>
          <p:cNvCxnSpPr/>
          <p:nvPr/>
        </p:nvCxnSpPr>
        <p:spPr>
          <a:xfrm>
            <a:off x="2839453" y="2101516"/>
            <a:ext cx="2839452" cy="370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3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10893-46AF-EC89-9684-109C7186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80" y="2469299"/>
            <a:ext cx="8092440" cy="4096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F51949-85FE-A258-CE9D-B040E58E67CB}"/>
              </a:ext>
            </a:extLst>
          </p:cNvPr>
          <p:cNvSpPr txBox="1"/>
          <p:nvPr/>
        </p:nvSpPr>
        <p:spPr>
          <a:xfrm>
            <a:off x="6096000" y="1106905"/>
            <a:ext cx="3899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 Use Case</a:t>
            </a:r>
          </a:p>
          <a:p>
            <a:r>
              <a:rPr lang="en-US" dirty="0"/>
              <a:t>Basic Course: The user clicks on Sign On</a:t>
            </a:r>
          </a:p>
          <a:p>
            <a:r>
              <a:rPr lang="en-US" dirty="0"/>
              <a:t>on </a:t>
            </a:r>
            <a:r>
              <a:rPr lang="en-US" dirty="0" err="1"/>
              <a:t>AbeBooks.com’s</a:t>
            </a:r>
            <a:r>
              <a:rPr lang="en-US" dirty="0"/>
              <a:t> home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02067A-A642-A017-0F30-936D7C257CA6}"/>
              </a:ext>
            </a:extLst>
          </p:cNvPr>
          <p:cNvCxnSpPr/>
          <p:nvPr/>
        </p:nvCxnSpPr>
        <p:spPr>
          <a:xfrm>
            <a:off x="4010526" y="2030235"/>
            <a:ext cx="4035046" cy="56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0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D8AEA-3CC0-B6D0-EC54-46C0739E1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290074"/>
            <a:ext cx="4887007" cy="6277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0EAE9-A884-776F-EA2D-28876B858B5C}"/>
              </a:ext>
            </a:extLst>
          </p:cNvPr>
          <p:cNvSpPr txBox="1"/>
          <p:nvPr/>
        </p:nvSpPr>
        <p:spPr>
          <a:xfrm>
            <a:off x="617220" y="2057400"/>
            <a:ext cx="4019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user enters their account details</a:t>
            </a:r>
          </a:p>
          <a:p>
            <a:r>
              <a:rPr lang="en-US"/>
              <a:t>(Email and Password)</a:t>
            </a:r>
          </a:p>
          <a:p>
            <a:r>
              <a:rPr lang="en-US"/>
              <a:t>The User clicks sign on</a:t>
            </a:r>
          </a:p>
          <a:p>
            <a:r>
              <a:rPr lang="en-US"/>
              <a:t>The page returns to the home page with </a:t>
            </a:r>
          </a:p>
          <a:p>
            <a:r>
              <a:rPr lang="en-US"/>
              <a:t>the user account loaded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D4B7F5-4543-A46E-C947-D46140C12264}"/>
              </a:ext>
            </a:extLst>
          </p:cNvPr>
          <p:cNvCxnSpPr>
            <a:cxnSpLocks/>
          </p:cNvCxnSpPr>
          <p:nvPr/>
        </p:nvCxnSpPr>
        <p:spPr>
          <a:xfrm flipV="1">
            <a:off x="994611" y="2277979"/>
            <a:ext cx="4122821" cy="14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6D54F-FC47-EB20-7FFF-D9D5AF9A1BA7}"/>
              </a:ext>
            </a:extLst>
          </p:cNvPr>
          <p:cNvCxnSpPr>
            <a:cxnSpLocks/>
          </p:cNvCxnSpPr>
          <p:nvPr/>
        </p:nvCxnSpPr>
        <p:spPr>
          <a:xfrm>
            <a:off x="1941095" y="2566737"/>
            <a:ext cx="325654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4D0DDC-5BDB-A078-EA27-DCBAB55CF862}"/>
              </a:ext>
            </a:extLst>
          </p:cNvPr>
          <p:cNvCxnSpPr/>
          <p:nvPr/>
        </p:nvCxnSpPr>
        <p:spPr>
          <a:xfrm>
            <a:off x="2438400" y="2871537"/>
            <a:ext cx="3657600" cy="55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5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C45A1F-405C-5A25-C30A-2CAAFD3C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290074"/>
            <a:ext cx="4887007" cy="6277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D9CB3B-690F-C3A5-E38E-C41120214D03}"/>
              </a:ext>
            </a:extLst>
          </p:cNvPr>
          <p:cNvSpPr txBox="1"/>
          <p:nvPr/>
        </p:nvSpPr>
        <p:spPr>
          <a:xfrm>
            <a:off x="954104" y="747395"/>
            <a:ext cx="9377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Alternate course:</a:t>
            </a:r>
          </a:p>
          <a:p>
            <a:endParaRPr lang="en-US" dirty="0"/>
          </a:p>
          <a:p>
            <a:r>
              <a:rPr lang="en-US" dirty="0"/>
              <a:t>The user clicks on forgot password</a:t>
            </a:r>
          </a:p>
          <a:p>
            <a:r>
              <a:rPr lang="en-US" dirty="0"/>
              <a:t>The system delegates control to the </a:t>
            </a:r>
          </a:p>
          <a:p>
            <a:r>
              <a:rPr lang="en-US" dirty="0"/>
              <a:t>“forgot password” use case</a:t>
            </a:r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CBD8C6-0314-062B-3983-D92E04257B72}"/>
              </a:ext>
            </a:extLst>
          </p:cNvPr>
          <p:cNvCxnSpPr>
            <a:cxnSpLocks/>
          </p:cNvCxnSpPr>
          <p:nvPr/>
        </p:nvCxnSpPr>
        <p:spPr>
          <a:xfrm>
            <a:off x="3208421" y="1588168"/>
            <a:ext cx="3801979" cy="91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83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64A4F1-2AFB-2C23-ED11-82781278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290074"/>
            <a:ext cx="4887007" cy="6277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65B57F-75CF-2A7E-B0B6-D522E9565CD1}"/>
              </a:ext>
            </a:extLst>
          </p:cNvPr>
          <p:cNvSpPr txBox="1"/>
          <p:nvPr/>
        </p:nvSpPr>
        <p:spPr>
          <a:xfrm>
            <a:off x="293861" y="886326"/>
            <a:ext cx="4167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Alternate course: </a:t>
            </a:r>
          </a:p>
          <a:p>
            <a:r>
              <a:rPr lang="en-US" dirty="0"/>
              <a:t>The user enters incorrect account details</a:t>
            </a:r>
          </a:p>
          <a:p>
            <a:r>
              <a:rPr lang="en-US" dirty="0"/>
              <a:t>(Unregistered email, incorrect password)</a:t>
            </a:r>
          </a:p>
          <a:p>
            <a:r>
              <a:rPr lang="en-US" dirty="0"/>
              <a:t>The user clicks sign on</a:t>
            </a:r>
          </a:p>
          <a:p>
            <a:r>
              <a:rPr lang="en-US" dirty="0"/>
              <a:t>The system displays an error informing the</a:t>
            </a:r>
          </a:p>
          <a:p>
            <a:r>
              <a:rPr lang="en-US" dirty="0"/>
              <a:t>user to double check the entered details</a:t>
            </a:r>
          </a:p>
          <a:p>
            <a:r>
              <a:rPr lang="en-US" dirty="0"/>
              <a:t>and try again.</a:t>
            </a:r>
          </a:p>
        </p:txBody>
      </p:sp>
    </p:spTree>
    <p:extLst>
      <p:ext uri="{BB962C8B-B14F-4D97-AF65-F5344CB8AC3E}">
        <p14:creationId xmlns:p14="http://schemas.microsoft.com/office/powerpoint/2010/main" val="292445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1E338-10E9-78B7-0DC6-77556111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290074"/>
            <a:ext cx="4887007" cy="62778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9231AB-3A81-8A23-2F91-22978A75607A}"/>
              </a:ext>
            </a:extLst>
          </p:cNvPr>
          <p:cNvSpPr txBox="1"/>
          <p:nvPr/>
        </p:nvSpPr>
        <p:spPr>
          <a:xfrm>
            <a:off x="160421" y="898358"/>
            <a:ext cx="465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user clicks on Privacy Policy, redirect</a:t>
            </a:r>
          </a:p>
          <a:p>
            <a:r>
              <a:rPr lang="en-US" dirty="0"/>
              <a:t>the page to </a:t>
            </a:r>
            <a:r>
              <a:rPr lang="en-US" dirty="0" err="1"/>
              <a:t>AbeBooks.com’s</a:t>
            </a:r>
            <a:r>
              <a:rPr lang="en-US" dirty="0"/>
              <a:t> Privacy Policy page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76E7E4-89CC-6A8D-BE24-530918D2AE58}"/>
              </a:ext>
            </a:extLst>
          </p:cNvPr>
          <p:cNvCxnSpPr/>
          <p:nvPr/>
        </p:nvCxnSpPr>
        <p:spPr>
          <a:xfrm>
            <a:off x="3015916" y="1219200"/>
            <a:ext cx="4443663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8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DC9EB-D21C-DC7A-5779-EC5D6873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73" y="0"/>
            <a:ext cx="10157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3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08A664-309B-ED2E-FD92-CA0A3C65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290074"/>
            <a:ext cx="4887007" cy="62778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F24B27-FB0B-D62A-9B24-16392EDCE7F0}"/>
              </a:ext>
            </a:extLst>
          </p:cNvPr>
          <p:cNvSpPr txBox="1"/>
          <p:nvPr/>
        </p:nvSpPr>
        <p:spPr>
          <a:xfrm>
            <a:off x="160421" y="898358"/>
            <a:ext cx="4715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user clicks on Terms &amp; Conditions, redirect</a:t>
            </a:r>
          </a:p>
          <a:p>
            <a:r>
              <a:rPr lang="en-US" dirty="0"/>
              <a:t>the page to </a:t>
            </a:r>
            <a:r>
              <a:rPr lang="en-US" dirty="0" err="1"/>
              <a:t>AbeBooks.com’s</a:t>
            </a:r>
            <a:r>
              <a:rPr lang="en-US" dirty="0"/>
              <a:t> Terms &amp; Conditions</a:t>
            </a:r>
          </a:p>
          <a:p>
            <a:r>
              <a:rPr lang="en-US" dirty="0"/>
              <a:t>page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7A3443-E8AE-F240-107E-07430DEDF8C0}"/>
              </a:ext>
            </a:extLst>
          </p:cNvPr>
          <p:cNvCxnSpPr>
            <a:cxnSpLocks/>
          </p:cNvCxnSpPr>
          <p:nvPr/>
        </p:nvCxnSpPr>
        <p:spPr>
          <a:xfrm>
            <a:off x="3449053" y="1251284"/>
            <a:ext cx="2646947" cy="266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53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399AA5-4023-F299-29A1-F7F3107E8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7" y="0"/>
            <a:ext cx="10013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0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261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fischer</dc:creator>
  <cp:lastModifiedBy>aidan fischer</cp:lastModifiedBy>
  <cp:revision>1</cp:revision>
  <dcterms:created xsi:type="dcterms:W3CDTF">2024-02-03T19:16:35Z</dcterms:created>
  <dcterms:modified xsi:type="dcterms:W3CDTF">2024-02-03T19:38:17Z</dcterms:modified>
</cp:coreProperties>
</file>