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9" r:id="rId4"/>
    <p:sldId id="297" r:id="rId5"/>
    <p:sldId id="294" r:id="rId6"/>
    <p:sldId id="309" r:id="rId7"/>
    <p:sldId id="295" r:id="rId8"/>
    <p:sldId id="301" r:id="rId9"/>
    <p:sldId id="306" r:id="rId10"/>
    <p:sldId id="307" r:id="rId11"/>
    <p:sldId id="308" r:id="rId12"/>
    <p:sldId id="31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A5A5A"/>
    <a:srgbClr val="D9D9D9"/>
    <a:srgbClr val="676767"/>
    <a:srgbClr val="9F9F9F"/>
    <a:srgbClr val="C1C1C1"/>
    <a:srgbClr val="404040"/>
    <a:srgbClr val="969696"/>
    <a:srgbClr val="797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 Tree and</a:t>
            </a:r>
            <a:br>
              <a:rPr lang="en-US" dirty="0"/>
            </a:br>
            <a:r>
              <a:rPr lang="en-US" dirty="0"/>
              <a:t>Utility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Braedan Nevers, Han-Yun Chang, Tommy Tang, Yon Hui Lau</a:t>
            </a:r>
            <a:endParaRPr lang="en-US" dirty="0"/>
          </a:p>
          <a:p>
            <a:r>
              <a:rPr lang="en-US" sz="1800" dirty="0"/>
              <a:t>07/16/2022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endParaRPr lang="en-US" sz="4000" dirty="0">
              <a:solidFill>
                <a:srgbClr val="5A5A5A"/>
              </a:solidFill>
            </a:endParaRPr>
          </a:p>
          <a:p>
            <a:r>
              <a:rPr lang="en-US" sz="4000" dirty="0">
                <a:solidFill>
                  <a:srgbClr val="5A5A5A"/>
                </a:solidFill>
              </a:rPr>
              <a:t>Used for action “Flee”</a:t>
            </a:r>
          </a:p>
          <a:p>
            <a:r>
              <a:rPr lang="en-US" sz="4000" dirty="0">
                <a:solidFill>
                  <a:srgbClr val="5A5A5A"/>
                </a:solidFill>
              </a:rPr>
              <a:t>Slope changes quickly to show fear of fish</a:t>
            </a:r>
          </a:p>
          <a:p>
            <a:endParaRPr lang="en-US" sz="4000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3"/>
            <a:ext cx="12192000" cy="1519417"/>
          </a:xfrm>
        </p:spPr>
        <p:txBody>
          <a:bodyPr>
            <a:normAutofit/>
          </a:bodyPr>
          <a:lstStyle/>
          <a:p>
            <a:r>
              <a:rPr lang="en-US" altLang="zh-TW" dirty="0"/>
              <a:t>Reason for choosing this formula</a:t>
            </a:r>
          </a:p>
          <a:p>
            <a:r>
              <a:rPr lang="en-US" altLang="zh-TW" dirty="0">
                <a:solidFill>
                  <a:srgbClr val="5B9BD5"/>
                </a:solidFill>
              </a:rPr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18305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endParaRPr lang="en-US" sz="4000" dirty="0">
              <a:solidFill>
                <a:srgbClr val="5A5A5A"/>
              </a:solidFill>
            </a:endParaRPr>
          </a:p>
          <a:p>
            <a:r>
              <a:rPr lang="en-US" sz="4000" dirty="0">
                <a:solidFill>
                  <a:srgbClr val="5A5A5A"/>
                </a:solidFill>
              </a:rPr>
              <a:t>Used for action “Hunger”</a:t>
            </a:r>
          </a:p>
          <a:p>
            <a:r>
              <a:rPr lang="en-US" sz="4000" dirty="0">
                <a:solidFill>
                  <a:srgbClr val="5A5A5A"/>
                </a:solidFill>
              </a:rPr>
              <a:t>A finer degree of control </a:t>
            </a:r>
          </a:p>
          <a:p>
            <a:r>
              <a:rPr lang="en-US" sz="4000" dirty="0">
                <a:solidFill>
                  <a:srgbClr val="5A5A5A"/>
                </a:solidFill>
              </a:rPr>
              <a:t>The Sims used this for the Hunger stat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3"/>
            <a:ext cx="12192000" cy="1519417"/>
          </a:xfrm>
        </p:spPr>
        <p:txBody>
          <a:bodyPr>
            <a:normAutofit/>
          </a:bodyPr>
          <a:lstStyle/>
          <a:p>
            <a:r>
              <a:rPr lang="en-US" altLang="zh-TW" dirty="0"/>
              <a:t>Reason for choosing this formula</a:t>
            </a:r>
          </a:p>
          <a:p>
            <a:r>
              <a:rPr lang="en-US" altLang="zh-TW" dirty="0">
                <a:solidFill>
                  <a:srgbClr val="5B9BD5"/>
                </a:solidFill>
              </a:rPr>
              <a:t>Piecewise linear curve</a:t>
            </a:r>
          </a:p>
        </p:txBody>
      </p:sp>
    </p:spTree>
    <p:extLst>
      <p:ext uri="{BB962C8B-B14F-4D97-AF65-F5344CB8AC3E}">
        <p14:creationId xmlns:p14="http://schemas.microsoft.com/office/powerpoint/2010/main" val="2227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endParaRPr lang="en-US" sz="4000" dirty="0">
              <a:solidFill>
                <a:srgbClr val="5A5A5A"/>
              </a:solidFill>
            </a:endParaRPr>
          </a:p>
          <a:p>
            <a:r>
              <a:rPr lang="en-US" sz="4000" dirty="0">
                <a:solidFill>
                  <a:srgbClr val="5A5A5A"/>
                </a:solidFill>
              </a:rPr>
              <a:t>Sorting the utility score</a:t>
            </a:r>
          </a:p>
          <a:p>
            <a:r>
              <a:rPr lang="en-US" sz="4000" dirty="0">
                <a:solidFill>
                  <a:srgbClr val="5A5A5A"/>
                </a:solidFill>
              </a:rPr>
              <a:t>Picking the highest scoring option</a:t>
            </a:r>
          </a:p>
          <a:p>
            <a:endParaRPr lang="en-US" sz="4000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3"/>
            <a:ext cx="12192000" cy="1519417"/>
          </a:xfrm>
        </p:spPr>
        <p:txBody>
          <a:bodyPr>
            <a:normAutofit/>
          </a:bodyPr>
          <a:lstStyle/>
          <a:p>
            <a:r>
              <a:rPr lang="en-US" altLang="zh-TW" dirty="0"/>
              <a:t>How to pick an action</a:t>
            </a:r>
          </a:p>
        </p:txBody>
      </p:sp>
    </p:spTree>
    <p:extLst>
      <p:ext uri="{BB962C8B-B14F-4D97-AF65-F5344CB8AC3E}">
        <p14:creationId xmlns:p14="http://schemas.microsoft.com/office/powerpoint/2010/main" val="29692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 Tree and</a:t>
            </a:r>
            <a:br>
              <a:rPr lang="en-US" altLang="zh-TW" dirty="0"/>
            </a:br>
            <a:r>
              <a:rPr lang="en-US" altLang="zh-TW" dirty="0"/>
              <a:t>Utility Decisions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The Agents’ Stats</a:t>
            </a:r>
          </a:p>
          <a:p>
            <a:r>
              <a:rPr lang="en-US" altLang="zh-TW" dirty="0"/>
              <a:t>Utility-based decisions</a:t>
            </a:r>
          </a:p>
          <a:p>
            <a:r>
              <a:rPr lang="en-US" altLang="zh-TW" dirty="0"/>
              <a:t>Formulas for Calculating the Utility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Predator – shark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Hunger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Health</a:t>
            </a:r>
          </a:p>
          <a:p>
            <a:endParaRPr lang="en-US" dirty="0">
              <a:solidFill>
                <a:srgbClr val="5A5A5A"/>
              </a:solidFill>
            </a:endParaRPr>
          </a:p>
          <a:p>
            <a:r>
              <a:rPr lang="en-US" dirty="0">
                <a:solidFill>
                  <a:srgbClr val="5A5A5A"/>
                </a:solidFill>
              </a:rPr>
              <a:t>Prey – fish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Hunger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Health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Mood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Fear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Different agents have different stats</a:t>
            </a:r>
          </a:p>
        </p:txBody>
      </p:sp>
    </p:spTree>
    <p:extLst>
      <p:ext uri="{BB962C8B-B14F-4D97-AF65-F5344CB8AC3E}">
        <p14:creationId xmlns:p14="http://schemas.microsoft.com/office/powerpoint/2010/main" val="29109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Over time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Hunger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Mood</a:t>
            </a:r>
          </a:p>
          <a:p>
            <a:endParaRPr lang="en-US" dirty="0">
              <a:solidFill>
                <a:srgbClr val="5A5A5A"/>
              </a:solidFill>
            </a:endParaRPr>
          </a:p>
          <a:p>
            <a:r>
              <a:rPr lang="en-US" dirty="0">
                <a:solidFill>
                  <a:srgbClr val="5A5A5A"/>
                </a:solidFill>
              </a:rPr>
              <a:t>Affected by other agents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Fear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Health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Stats would change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24880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 Tree and</a:t>
            </a:r>
            <a:br>
              <a:rPr lang="en-US" altLang="zh-TW" dirty="0"/>
            </a:br>
            <a:r>
              <a:rPr lang="en-US" altLang="zh-TW" dirty="0"/>
              <a:t>Utility Decisions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D9D9D9"/>
                </a:solidFill>
              </a:rPr>
              <a:t>The Agents’ Stats</a:t>
            </a:r>
          </a:p>
          <a:p>
            <a:r>
              <a:rPr lang="en-US" dirty="0">
                <a:solidFill>
                  <a:srgbClr val="5A5A5A"/>
                </a:solidFill>
              </a:rPr>
              <a:t>Utility-based Decisions</a:t>
            </a:r>
            <a:endParaRPr lang="en-US" dirty="0">
              <a:solidFill>
                <a:srgbClr val="C1C1C1"/>
              </a:solidFill>
            </a:endParaRPr>
          </a:p>
          <a:p>
            <a:r>
              <a:rPr lang="en-US" dirty="0">
                <a:solidFill>
                  <a:srgbClr val="D9D9D9"/>
                </a:solidFill>
              </a:rPr>
              <a:t>Formulas for Calculating the Utility</a:t>
            </a:r>
          </a:p>
        </p:txBody>
      </p:sp>
    </p:spTree>
    <p:extLst>
      <p:ext uri="{BB962C8B-B14F-4D97-AF65-F5344CB8AC3E}">
        <p14:creationId xmlns:p14="http://schemas.microsoft.com/office/powerpoint/2010/main" val="28249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Predator – shark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Chase other fish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Go Back to its original position</a:t>
            </a:r>
          </a:p>
          <a:p>
            <a:endParaRPr lang="en-US" dirty="0">
              <a:solidFill>
                <a:srgbClr val="5A5A5A"/>
              </a:solidFill>
            </a:endParaRPr>
          </a:p>
          <a:p>
            <a:r>
              <a:rPr lang="en-US" dirty="0">
                <a:solidFill>
                  <a:srgbClr val="5A5A5A"/>
                </a:solidFill>
              </a:rPr>
              <a:t>Prey – fish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Search for food (seaweed)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Roam</a:t>
            </a:r>
          </a:p>
          <a:p>
            <a:pPr lvl="1"/>
            <a:r>
              <a:rPr lang="en-US" dirty="0">
                <a:solidFill>
                  <a:srgbClr val="5A5A5A"/>
                </a:solidFill>
              </a:rPr>
              <a:t>Flee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Utility score affects the action</a:t>
            </a:r>
          </a:p>
        </p:txBody>
      </p:sp>
    </p:spTree>
    <p:extLst>
      <p:ext uri="{BB962C8B-B14F-4D97-AF65-F5344CB8AC3E}">
        <p14:creationId xmlns:p14="http://schemas.microsoft.com/office/powerpoint/2010/main" val="26097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 Tree and</a:t>
            </a:r>
            <a:br>
              <a:rPr lang="en-US" altLang="zh-TW" dirty="0"/>
            </a:br>
            <a:r>
              <a:rPr lang="en-US" altLang="zh-TW" dirty="0"/>
              <a:t>Utility Decisions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D9D9D9"/>
                </a:solidFill>
              </a:rPr>
              <a:t>The Agents’ Stats</a:t>
            </a:r>
          </a:p>
          <a:p>
            <a:r>
              <a:rPr lang="en-US" dirty="0"/>
              <a:t>Utility-based Decisions</a:t>
            </a:r>
          </a:p>
          <a:p>
            <a:r>
              <a:rPr lang="en-US" dirty="0">
                <a:solidFill>
                  <a:srgbClr val="5A5A5A"/>
                </a:solidFill>
              </a:rPr>
              <a:t>Formulas for Calculating the Utility</a:t>
            </a:r>
          </a:p>
        </p:txBody>
      </p:sp>
    </p:spTree>
    <p:extLst>
      <p:ext uri="{BB962C8B-B14F-4D97-AF65-F5344CB8AC3E}">
        <p14:creationId xmlns:p14="http://schemas.microsoft.com/office/powerpoint/2010/main" val="23769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endParaRPr lang="en-US" sz="4000" dirty="0">
              <a:solidFill>
                <a:srgbClr val="5A5A5A"/>
              </a:solidFill>
            </a:endParaRPr>
          </a:p>
          <a:p>
            <a:r>
              <a:rPr lang="en-US" sz="4000" dirty="0">
                <a:solidFill>
                  <a:srgbClr val="5A5A5A"/>
                </a:solidFill>
              </a:rPr>
              <a:t>Linear</a:t>
            </a:r>
          </a:p>
          <a:p>
            <a:r>
              <a:rPr lang="en-US" sz="4000" dirty="0">
                <a:solidFill>
                  <a:srgbClr val="5A5A5A"/>
                </a:solidFill>
              </a:rPr>
              <a:t>Quadratic</a:t>
            </a:r>
          </a:p>
          <a:p>
            <a:r>
              <a:rPr lang="en-US" sz="4000" dirty="0">
                <a:solidFill>
                  <a:srgbClr val="5A5A5A"/>
                </a:solidFill>
              </a:rPr>
              <a:t>Piecewise Linear Curve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3"/>
            <a:ext cx="12192000" cy="1519417"/>
          </a:xfrm>
        </p:spPr>
        <p:txBody>
          <a:bodyPr>
            <a:normAutofit/>
          </a:bodyPr>
          <a:lstStyle/>
          <a:p>
            <a:r>
              <a:rPr lang="en-US" dirty="0"/>
              <a:t>Formulas we used for calculating utility</a:t>
            </a:r>
          </a:p>
        </p:txBody>
      </p:sp>
    </p:spTree>
    <p:extLst>
      <p:ext uri="{BB962C8B-B14F-4D97-AF65-F5344CB8AC3E}">
        <p14:creationId xmlns:p14="http://schemas.microsoft.com/office/powerpoint/2010/main" val="416729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462" y="1684421"/>
            <a:ext cx="10681795" cy="4881384"/>
          </a:xfrm>
        </p:spPr>
        <p:txBody>
          <a:bodyPr/>
          <a:lstStyle/>
          <a:p>
            <a:endParaRPr lang="en-US" sz="4000" dirty="0">
              <a:solidFill>
                <a:srgbClr val="5A5A5A"/>
              </a:solidFill>
            </a:endParaRPr>
          </a:p>
          <a:p>
            <a:r>
              <a:rPr lang="en-US" sz="4000" dirty="0">
                <a:solidFill>
                  <a:srgbClr val="5A5A5A"/>
                </a:solidFill>
              </a:rPr>
              <a:t>Used for action “Roam”</a:t>
            </a:r>
          </a:p>
          <a:p>
            <a:r>
              <a:rPr lang="en-US" sz="4000" dirty="0">
                <a:solidFill>
                  <a:srgbClr val="5A5A5A"/>
                </a:solidFill>
              </a:rPr>
              <a:t>Constant slope and simple</a:t>
            </a:r>
          </a:p>
          <a:p>
            <a:r>
              <a:rPr lang="en-US" sz="4000" dirty="0">
                <a:solidFill>
                  <a:srgbClr val="5A5A5A"/>
                </a:solidFill>
              </a:rPr>
              <a:t>Used for calculating a normalized utility score</a:t>
            </a:r>
          </a:p>
          <a:p>
            <a:pPr lvl="1"/>
            <a:endParaRPr lang="en-US" dirty="0">
              <a:solidFill>
                <a:srgbClr val="5A5A5A"/>
              </a:solidFill>
            </a:endParaRPr>
          </a:p>
          <a:p>
            <a:pPr lvl="1"/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3"/>
            <a:ext cx="12192000" cy="1519417"/>
          </a:xfrm>
        </p:spPr>
        <p:txBody>
          <a:bodyPr>
            <a:normAutofit/>
          </a:bodyPr>
          <a:lstStyle/>
          <a:p>
            <a:r>
              <a:rPr lang="en-US" altLang="zh-TW" dirty="0"/>
              <a:t>Reason for choosing this formula</a:t>
            </a:r>
          </a:p>
          <a:p>
            <a:r>
              <a:rPr lang="en-US" altLang="zh-TW" dirty="0">
                <a:solidFill>
                  <a:srgbClr val="5B9BD5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546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229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Behavior Tree and Utility Decisions</vt:lpstr>
      <vt:lpstr>Behavior Tree and Utility Decisions</vt:lpstr>
      <vt:lpstr>PowerPoint Presentation</vt:lpstr>
      <vt:lpstr>PowerPoint Presentation</vt:lpstr>
      <vt:lpstr>Behavior Tree and Utility Decisions</vt:lpstr>
      <vt:lpstr>PowerPoint Presentation</vt:lpstr>
      <vt:lpstr>Behavior Tree and Utility Decisions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Han-Yun Chang</cp:lastModifiedBy>
  <cp:revision>189</cp:revision>
  <dcterms:created xsi:type="dcterms:W3CDTF">2017-03-23T22:38:01Z</dcterms:created>
  <dcterms:modified xsi:type="dcterms:W3CDTF">2022-07-15T10:22:53Z</dcterms:modified>
</cp:coreProperties>
</file>