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554"/>
          <a:stretch/>
        </p:blipFill>
        <p:spPr>
          <a:xfrm>
            <a:off x="0" y="1"/>
            <a:ext cx="12192000" cy="66062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2" descr="Image result for digipe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356328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78015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02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094607" y="0"/>
            <a:ext cx="0" cy="6333743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4090988" cy="633374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rgbClr val="89898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"/>
            <a:ext cx="7924800" cy="6333742"/>
          </a:xfrm>
        </p:spPr>
        <p:txBody>
          <a:bodyPr lIns="91440" anchor="ctr">
            <a:normAutofit/>
          </a:bodyPr>
          <a:lstStyle>
            <a:lvl1pPr marL="742950" indent="-742950">
              <a:lnSpc>
                <a:spcPct val="150000"/>
              </a:lnSpc>
              <a:buClr>
                <a:schemeClr val="accent1"/>
              </a:buClr>
              <a:buFont typeface="+mj-lt"/>
              <a:buAutoNum type="alphaUcPeriod"/>
              <a:defRPr sz="4000" baseline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174055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4114800" y="0"/>
            <a:ext cx="0" cy="6900863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14800" cy="685799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rgbClr val="89898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488" y="1"/>
            <a:ext cx="7910512" cy="6857998"/>
          </a:xfrm>
        </p:spPr>
        <p:txBody>
          <a:bodyPr lIns="91440" anchor="ctr">
            <a:normAutofit/>
          </a:bodyPr>
          <a:lstStyle>
            <a:lvl1pPr marL="742950" indent="-742950">
              <a:lnSpc>
                <a:spcPct val="150000"/>
              </a:lnSpc>
              <a:buClr>
                <a:schemeClr val="accent1"/>
              </a:buClr>
              <a:buFont typeface="+mj-lt"/>
              <a:buAutoNum type="alphaUcPeriod"/>
              <a:defRPr sz="4000" baseline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614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nted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763" y="1684421"/>
            <a:ext cx="10442123" cy="4492543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pic>
        <p:nvPicPr>
          <p:cNvPr id="4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216208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nted 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189" y="1684421"/>
            <a:ext cx="10470697" cy="4881384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</p:spTree>
    <p:extLst>
      <p:ext uri="{BB962C8B-B14F-4D97-AF65-F5344CB8AC3E}">
        <p14:creationId xmlns:p14="http://schemas.microsoft.com/office/powerpoint/2010/main" val="354666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517" y="1684421"/>
            <a:ext cx="11189369" cy="4492543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307617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517" y="1684421"/>
            <a:ext cx="11189369" cy="486075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66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579" y="1711922"/>
            <a:ext cx="5225141" cy="4465042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414407" y="1711922"/>
            <a:ext cx="5391149" cy="4465042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pic>
        <p:nvPicPr>
          <p:cNvPr id="6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366605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579" y="1711922"/>
            <a:ext cx="5225141" cy="487450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435033" y="1711922"/>
            <a:ext cx="5391149" cy="487450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</p:spTree>
    <p:extLst>
      <p:ext uri="{BB962C8B-B14F-4D97-AF65-F5344CB8AC3E}">
        <p14:creationId xmlns:p14="http://schemas.microsoft.com/office/powerpoint/2010/main" val="63907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9838"/>
            <a:ext cx="12192000" cy="53816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332030"/>
            <a:ext cx="12192000" cy="53816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332030"/>
            <a:ext cx="1219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02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2" r:id="rId3"/>
    <p:sldLayoutId id="2147483650" r:id="rId4"/>
    <p:sldLayoutId id="2147483667" r:id="rId5"/>
    <p:sldLayoutId id="2147483660" r:id="rId6"/>
    <p:sldLayoutId id="2147483668" r:id="rId7"/>
    <p:sldLayoutId id="2147483661" r:id="rId8"/>
    <p:sldLayoutId id="2147483669" r:id="rId9"/>
    <p:sldLayoutId id="214748365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Talk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sz="180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09823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70383" y="1967948"/>
            <a:ext cx="4528337" cy="4618482"/>
          </a:xfrm>
        </p:spPr>
        <p:txBody>
          <a:bodyPr/>
          <a:lstStyle/>
          <a:p>
            <a:r>
              <a:rPr lang="en-US" sz="2800" dirty="0"/>
              <a:t>Figure out your key message</a:t>
            </a:r>
          </a:p>
          <a:p>
            <a:r>
              <a:rPr lang="en-US" sz="2800" dirty="0"/>
              <a:t>Practice, practice, practice</a:t>
            </a:r>
          </a:p>
          <a:p>
            <a:r>
              <a:rPr lang="en-US" sz="2800" dirty="0"/>
              <a:t>Adapt to your audience</a:t>
            </a:r>
          </a:p>
          <a:p>
            <a:r>
              <a:rPr lang="en-US" sz="2800" dirty="0"/>
              <a:t>Empathize with the audience</a:t>
            </a:r>
          </a:p>
          <a:p>
            <a:r>
              <a:rPr lang="en-US" sz="2800" dirty="0"/>
              <a:t>Give a performance</a:t>
            </a:r>
          </a:p>
          <a:p>
            <a:r>
              <a:rPr lang="en-US" sz="2800" dirty="0"/>
              <a:t>Involve the audience</a:t>
            </a:r>
          </a:p>
          <a:p>
            <a:r>
              <a:rPr lang="en-US" sz="2800" dirty="0"/>
              <a:t>Show up early and test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6435033" y="1967948"/>
            <a:ext cx="5391149" cy="4618482"/>
          </a:xfrm>
        </p:spPr>
        <p:txBody>
          <a:bodyPr>
            <a:normAutofit/>
          </a:bodyPr>
          <a:lstStyle/>
          <a:p>
            <a:r>
              <a:rPr lang="en-US" sz="2800" dirty="0"/>
              <a:t>Extinguish idiosyncrasies</a:t>
            </a:r>
          </a:p>
          <a:p>
            <a:r>
              <a:rPr lang="en-US" sz="2800" dirty="0"/>
              <a:t>Use repetition to make it stick</a:t>
            </a:r>
          </a:p>
          <a:p>
            <a:r>
              <a:rPr lang="en-US" sz="2800" dirty="0"/>
              <a:t>Be a storyteller</a:t>
            </a:r>
          </a:p>
          <a:p>
            <a:r>
              <a:rPr lang="en-US" sz="2800" dirty="0"/>
              <a:t>Vary your pacing and pitch</a:t>
            </a:r>
          </a:p>
          <a:p>
            <a:r>
              <a:rPr lang="en-US" sz="2800" dirty="0"/>
              <a:t>Show your excitement</a:t>
            </a:r>
          </a:p>
          <a:p>
            <a:r>
              <a:rPr lang="en-US" sz="2800" dirty="0"/>
              <a:t>End strong – stick the landing</a:t>
            </a:r>
          </a:p>
          <a:p>
            <a:r>
              <a:rPr lang="en-US" sz="2800" dirty="0"/>
              <a:t>Tell them what to remember</a:t>
            </a:r>
          </a:p>
          <a:p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 your </a:t>
            </a:r>
            <a:r>
              <a:rPr lang="en-US" dirty="0">
                <a:solidFill>
                  <a:srgbClr val="F38630"/>
                </a:solidFill>
              </a:rPr>
              <a:t>Delivery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6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Questions/Comments</a:t>
            </a:r>
          </a:p>
        </p:txBody>
      </p:sp>
    </p:spTree>
    <p:extLst>
      <p:ext uri="{BB962C8B-B14F-4D97-AF65-F5344CB8AC3E}">
        <p14:creationId xmlns:p14="http://schemas.microsoft.com/office/powerpoint/2010/main" val="233100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Name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(don’t use “Agenda” or “Overview”)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Section 1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Section 2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Section 3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15913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Minimize your use of text</a:t>
            </a:r>
          </a:p>
          <a:p>
            <a:pPr marL="1143000" lvl="1" indent="-457200"/>
            <a:r>
              <a:rPr lang="en-US" dirty="0"/>
              <a:t>Use bullets sparingly (better to just say it)</a:t>
            </a:r>
          </a:p>
          <a:p>
            <a:pPr marL="1143000" lvl="1" indent="-457200"/>
            <a:r>
              <a:rPr lang="en-US" dirty="0"/>
              <a:t>Minimize the “noise” on each slide</a:t>
            </a:r>
          </a:p>
          <a:p>
            <a:pPr marL="1143000" lvl="1" indent="-457200"/>
            <a:r>
              <a:rPr lang="en-US" dirty="0"/>
              <a:t>No one wants to read your presentation</a:t>
            </a:r>
          </a:p>
          <a:p>
            <a:pPr marL="1143000" lvl="1" indent="-457200"/>
            <a:r>
              <a:rPr lang="en-US" dirty="0"/>
              <a:t>Use “effective redundancy” and let your slides add value in addition to what you say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Sentence that explains the point</a:t>
            </a:r>
          </a:p>
        </p:txBody>
      </p:sp>
    </p:spTree>
    <p:extLst>
      <p:ext uri="{BB962C8B-B14F-4D97-AF65-F5344CB8AC3E}">
        <p14:creationId xmlns:p14="http://schemas.microsoft.com/office/powerpoint/2010/main" val="284439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change the highlight color of the title or bullets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Select the lines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Click the bullet drop down in the Home tab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Select “Bullets and Numbering”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Click the Color drop down and choose a color</a:t>
            </a:r>
          </a:p>
          <a:p>
            <a:endParaRPr lang="en-US" dirty="0"/>
          </a:p>
          <a:p>
            <a:r>
              <a:rPr lang="en-US" dirty="0"/>
              <a:t>It’s better to go into the Master slide and change the color there if it’s for all slides in the presentation</a:t>
            </a:r>
          </a:p>
          <a:p>
            <a:pPr marL="457200" indent="-4572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View-&gt;Slide Master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accent2"/>
              </a:buClr>
            </a:pPr>
            <a:r>
              <a:rPr lang="en-US" dirty="0"/>
              <a:t>Changing the highlight color</a:t>
            </a:r>
          </a:p>
          <a:p>
            <a:pPr>
              <a:buClr>
                <a:schemeClr val="accent2"/>
              </a:buClr>
            </a:pPr>
            <a:r>
              <a:rPr lang="en-US" dirty="0"/>
              <a:t>←This is a bullet point</a:t>
            </a:r>
          </a:p>
        </p:txBody>
      </p:sp>
    </p:spTree>
    <p:extLst>
      <p:ext uri="{BB962C8B-B14F-4D97-AF65-F5344CB8AC3E}">
        <p14:creationId xmlns:p14="http://schemas.microsoft.com/office/powerpoint/2010/main" val="323204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/>
            <a:r>
              <a:rPr lang="en-US" dirty="0"/>
              <a:t>To add a Fade animation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Put the cursor anywhere in the 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the Animations tab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Fade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To reorder animations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Animations tab and select Animation Pane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Drag and drop to reorder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drop down to change when it happens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Don’t let the audience read ahead</a:t>
            </a:r>
          </a:p>
          <a:p>
            <a:r>
              <a:rPr lang="en-US" dirty="0"/>
              <a:t>Add polish with a Fade for each point</a:t>
            </a:r>
          </a:p>
        </p:txBody>
      </p:sp>
    </p:spTree>
    <p:extLst>
      <p:ext uri="{BB962C8B-B14F-4D97-AF65-F5344CB8AC3E}">
        <p14:creationId xmlns:p14="http://schemas.microsoft.com/office/powerpoint/2010/main" val="238504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are many New Slide drop down versions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Section (optional footer)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Indented Content (optional footer)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Content (optional footer)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Split Content (optional footer)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Blank page (optional footer)</a:t>
            </a:r>
          </a:p>
          <a:p>
            <a:endParaRPr lang="en-US" dirty="0"/>
          </a:p>
          <a:p>
            <a:r>
              <a:rPr lang="en-US" dirty="0"/>
              <a:t>Note: You can always hide the footer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on a blank part of the 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Right click and choose “Format Background”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the “Hide Background” checkbox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“Home-&gt;New Slide” drop down has choices</a:t>
            </a:r>
          </a:p>
        </p:txBody>
      </p:sp>
    </p:spTree>
    <p:extLst>
      <p:ext uri="{BB962C8B-B14F-4D97-AF65-F5344CB8AC3E}">
        <p14:creationId xmlns:p14="http://schemas.microsoft.com/office/powerpoint/2010/main" val="237893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59462" y="1684421"/>
            <a:ext cx="10681795" cy="488138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Is the formatting of the slides consistent?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the text large enough to read?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each slide aesthetically pleasing?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there too much stuff on each slide?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there anything annoying that should be removed?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there enough interesting stuff?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Are the slides adding value?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Checklist for editing slides</a:t>
            </a:r>
          </a:p>
        </p:txBody>
      </p:sp>
    </p:spTree>
    <p:extLst>
      <p:ext uri="{BB962C8B-B14F-4D97-AF65-F5344CB8AC3E}">
        <p14:creationId xmlns:p14="http://schemas.microsoft.com/office/powerpoint/2010/main" val="2369884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Get rid of noise, decoration, and </a:t>
            </a:r>
            <a:r>
              <a:rPr lang="en-US" dirty="0">
                <a:solidFill>
                  <a:schemeClr val="accent2"/>
                </a:solidFill>
              </a:rPr>
              <a:t>chart junk</a:t>
            </a:r>
          </a:p>
          <a:p>
            <a:r>
              <a:rPr lang="en-US" dirty="0"/>
              <a:t>The title should explain the point of the slide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2086290" y="3449433"/>
            <a:ext cx="2241" cy="184312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567672" y="3449432"/>
            <a:ext cx="3" cy="184312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086287" y="5292556"/>
            <a:ext cx="248138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86290" y="3449432"/>
            <a:ext cx="248138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187488" y="3449432"/>
            <a:ext cx="7955" cy="18431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26408" y="529255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1985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58870" y="530432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2005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16472" y="529968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95660" y="529548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1990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308298" y="3449432"/>
            <a:ext cx="2132" cy="18431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760787" y="3449432"/>
            <a:ext cx="15621" cy="18431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634065" y="3441984"/>
            <a:ext cx="11023" cy="18505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20424" y="529137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1995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58762" y="347865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500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61795" y="451244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47771" y="419438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300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56518" y="383964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400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51547" y="486068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100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086287" y="4975735"/>
            <a:ext cx="248138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86287" y="4642653"/>
            <a:ext cx="248138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086287" y="4327012"/>
            <a:ext cx="248138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086287" y="3982781"/>
            <a:ext cx="248138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086287" y="3625626"/>
            <a:ext cx="248138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16" y="2169846"/>
            <a:ext cx="5028482" cy="4022786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8" name="TextBox 27"/>
          <p:cNvSpPr txBox="1"/>
          <p:nvPr/>
        </p:nvSpPr>
        <p:spPr>
          <a:xfrm>
            <a:off x="6620559" y="2298674"/>
            <a:ext cx="3858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number of candidates dropped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 the last six years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7748807" y="4771971"/>
            <a:ext cx="2694" cy="52771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0220894" y="4983549"/>
            <a:ext cx="3113" cy="31682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741641" y="5292556"/>
            <a:ext cx="248138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81762" y="529255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1985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980324" y="5292555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2008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013963" y="529137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1998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57635" y="529548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1993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28499" y="462626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155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213079" y="383964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385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28499" y="360550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456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20894" y="486068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94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7731189" y="3747838"/>
            <a:ext cx="844737" cy="248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673378" y="3975730"/>
            <a:ext cx="539701" cy="241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9243111" y="5212208"/>
            <a:ext cx="0" cy="7809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8613967" y="5216117"/>
            <a:ext cx="0" cy="7809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93062" y="5902515"/>
            <a:ext cx="5028482" cy="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290120"/>
              </p:ext>
            </p:extLst>
          </p:nvPr>
        </p:nvGraphicFramePr>
        <p:xfrm>
          <a:off x="833963" y="5952140"/>
          <a:ext cx="1811124" cy="224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6348960" imgH="786960" progId="Photoshop.Image.18">
                  <p:embed/>
                </p:oleObj>
              </mc:Choice>
              <mc:Fallback>
                <p:oleObj name="Image" r:id="rId3" imgW="6348960" imgH="786960" progId="Photoshop.Image.18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3963" y="5952140"/>
                        <a:ext cx="1811124" cy="224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5479784" y="591563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93062" y="2159457"/>
            <a:ext cx="5028482" cy="90068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53062" y="2344187"/>
            <a:ext cx="3529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Candidate Applications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793062" y="3049297"/>
            <a:ext cx="5028482" cy="202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2" y="2159457"/>
            <a:ext cx="5029243" cy="4023394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1" name="TextBox 50"/>
          <p:cNvSpPr txBox="1"/>
          <p:nvPr/>
        </p:nvSpPr>
        <p:spPr>
          <a:xfrm>
            <a:off x="2245914" y="3190217"/>
            <a:ext cx="2162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Candidate Applications Per Year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1086067" y="4233357"/>
            <a:ext cx="951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14020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70383" y="1948070"/>
            <a:ext cx="4528337" cy="4638360"/>
          </a:xfrm>
        </p:spPr>
        <p:txBody>
          <a:bodyPr/>
          <a:lstStyle/>
          <a:p>
            <a:r>
              <a:rPr lang="en-US" sz="2800" dirty="0"/>
              <a:t>Use less ink</a:t>
            </a:r>
          </a:p>
          <a:p>
            <a:r>
              <a:rPr lang="en-US" sz="2800" dirty="0"/>
              <a:t>No chart junk</a:t>
            </a:r>
          </a:p>
          <a:p>
            <a:r>
              <a:rPr lang="en-US" sz="2800" dirty="0"/>
              <a:t>No gifs</a:t>
            </a:r>
          </a:p>
          <a:p>
            <a:r>
              <a:rPr lang="en-US" sz="2800" dirty="0"/>
              <a:t>No crowding</a:t>
            </a:r>
          </a:p>
          <a:p>
            <a:r>
              <a:rPr lang="en-US" sz="2800" dirty="0"/>
              <a:t>No walls of text</a:t>
            </a:r>
          </a:p>
          <a:p>
            <a:r>
              <a:rPr lang="en-US" sz="2800" dirty="0"/>
              <a:t>No decoration/background</a:t>
            </a:r>
          </a:p>
          <a:p>
            <a:r>
              <a:rPr lang="en-US" sz="2800" dirty="0"/>
              <a:t>Use one highlight color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6435033" y="1948070"/>
            <a:ext cx="5391149" cy="4638360"/>
          </a:xfrm>
        </p:spPr>
        <p:txBody>
          <a:bodyPr>
            <a:normAutofit/>
          </a:bodyPr>
          <a:lstStyle/>
          <a:p>
            <a:r>
              <a:rPr lang="en-US" sz="2800" dirty="0"/>
              <a:t>Sentences as titles – So What?</a:t>
            </a:r>
          </a:p>
          <a:p>
            <a:r>
              <a:rPr lang="en-US" sz="2800" dirty="0"/>
              <a:t>Allow your slides to breathe</a:t>
            </a:r>
          </a:p>
          <a:p>
            <a:r>
              <a:rPr lang="en-US" sz="2800" dirty="0"/>
              <a:t>Fewer bullets or no bullets</a:t>
            </a:r>
          </a:p>
          <a:p>
            <a:r>
              <a:rPr lang="en-US" sz="2800" dirty="0"/>
              <a:t>Text appears as you talk about it</a:t>
            </a:r>
          </a:p>
          <a:p>
            <a:r>
              <a:rPr lang="en-US" sz="2800" dirty="0"/>
              <a:t>Interesting and relevant images</a:t>
            </a:r>
          </a:p>
          <a:p>
            <a:r>
              <a:rPr lang="en-US" sz="2800" dirty="0"/>
              <a:t>Aesthetically balance your slides</a:t>
            </a:r>
          </a:p>
          <a:p>
            <a:r>
              <a:rPr lang="en-US" sz="2800" dirty="0"/>
              <a:t>Consistency between all slides</a:t>
            </a:r>
          </a:p>
          <a:p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 your </a:t>
            </a:r>
            <a:r>
              <a:rPr lang="en-US" dirty="0">
                <a:solidFill>
                  <a:srgbClr val="F38630"/>
                </a:solidFill>
              </a:rPr>
              <a:t>PowerPoints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525</Words>
  <Application>Microsoft Office PowerPoint</Application>
  <PresentationFormat>Widescreen</PresentationFormat>
  <Paragraphs>113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Office Theme</vt:lpstr>
      <vt:lpstr>Image</vt:lpstr>
      <vt:lpstr>Talk Title</vt:lpstr>
      <vt:lpstr>Presentation Name  (don’t use “Agenda” or “Overview”)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Questions/Comments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Rabin</dc:creator>
  <cp:lastModifiedBy>Han-Yun Chang</cp:lastModifiedBy>
  <cp:revision>29</cp:revision>
  <dcterms:created xsi:type="dcterms:W3CDTF">2017-03-23T22:38:01Z</dcterms:created>
  <dcterms:modified xsi:type="dcterms:W3CDTF">2022-07-15T09:01:31Z</dcterms:modified>
</cp:coreProperties>
</file>