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超级玛丽Java游戏项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0"/>
            <a:ext cx="109607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页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0" y="1924050"/>
            <a:ext cx="7277100" cy="300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red_s</dc:creator>
  <cp:lastModifiedBy>想吃鱼的星星</cp:lastModifiedBy>
  <cp:revision>3</cp:revision>
  <dcterms:created xsi:type="dcterms:W3CDTF">2019-09-19T02:01:00Z</dcterms:created>
  <dcterms:modified xsi:type="dcterms:W3CDTF">2022-10-04T07:13:26Z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D093FDBF85B342A097A336E36A24F386</vt:lpwstr>
  </property>
</Properties>
</file>