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6"/>
  </p:normalViewPr>
  <p:slideViewPr>
    <p:cSldViewPr snapToGrid="0" snapToObjects="1">
      <p:cViewPr>
        <p:scale>
          <a:sx n="75" d="100"/>
          <a:sy n="75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3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74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6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7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98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79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9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70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868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B8EF-73AD-3542-B986-3249E90FB292}" type="datetimeFigureOut">
              <a:rPr kumimoji="1" lang="zh-CN" altLang="en-US" smtClean="0"/>
              <a:t>2019/1/1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1404-6002-7848-9DDE-E0F992C3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340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4114" y="2907914"/>
            <a:ext cx="2149434" cy="1318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err="1" smtClean="0"/>
              <a:t>Scrapy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63848" y="2907914"/>
            <a:ext cx="2149434" cy="1318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200" dirty="0" smtClean="0"/>
              <a:t>MongoDB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766632" y="2704933"/>
            <a:ext cx="1458684" cy="6311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Jieba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8766632" y="3707517"/>
            <a:ext cx="1458684" cy="6311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WordCloud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8633582" y="2573865"/>
            <a:ext cx="1778000" cy="1964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260945" y="1659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数据抓取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630679" y="1659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数据存储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788088" y="16594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数据处理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stCxn id="4" idx="3"/>
            <a:endCxn id="5" idx="1"/>
          </p:cNvCxnSpPr>
          <p:nvPr/>
        </p:nvCxnSpPr>
        <p:spPr>
          <a:xfrm>
            <a:off x="4043548" y="3566995"/>
            <a:ext cx="122030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5" idx="3"/>
            <a:endCxn id="8" idx="1"/>
          </p:cNvCxnSpPr>
          <p:nvPr/>
        </p:nvCxnSpPr>
        <p:spPr>
          <a:xfrm flipV="1">
            <a:off x="7413282" y="3555999"/>
            <a:ext cx="1220300" cy="10996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6" idx="2"/>
            <a:endCxn id="7" idx="0"/>
          </p:cNvCxnSpPr>
          <p:nvPr/>
        </p:nvCxnSpPr>
        <p:spPr>
          <a:xfrm>
            <a:off x="9495974" y="3336085"/>
            <a:ext cx="0" cy="371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17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2019-01-01T13:33:29Z</dcterms:created>
  <dcterms:modified xsi:type="dcterms:W3CDTF">2019-01-01T13:45:04Z</dcterms:modified>
</cp:coreProperties>
</file>