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33149C-72C2-4812-9CA4-C7783C3E78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78ADD26-E33B-4ECC-9C3B-836545164A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822A0C-881F-4249-AC92-2B3EA501B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F8E7C-F0B2-45DA-9E32-6D803A640744}" type="datetimeFigureOut">
              <a:rPr lang="zh-CN" altLang="en-US" smtClean="0"/>
              <a:t>2017/9/14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8261AB-BAA9-4673-9D3E-86FA12DD6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E09B87-C72A-4750-8B64-995EC028B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DC9B9-80A5-4F14-9B06-3BD85BFC2C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7798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3D1245-7AB0-42BF-8C91-1346C61E5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A24ADFF-D0FD-406E-950A-7AE9316C1A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35F50D-AB1D-4FF7-B575-B2F90D1EC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F8E7C-F0B2-45DA-9E32-6D803A640744}" type="datetimeFigureOut">
              <a:rPr lang="zh-CN" altLang="en-US" smtClean="0"/>
              <a:t>2017/9/14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07C09D-9C34-42B4-9317-2B3BDD8FC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46267D-EE39-45D6-B370-09927EE92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DC9B9-80A5-4F14-9B06-3BD85BFC2C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1204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1831379-8859-4F26-9E35-70D954AF0A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FAB3F4E-60BD-4041-8646-1F34BC772F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C217A6-886B-47E8-8056-75C59C349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F8E7C-F0B2-45DA-9E32-6D803A640744}" type="datetimeFigureOut">
              <a:rPr lang="zh-CN" altLang="en-US" smtClean="0"/>
              <a:t>2017/9/14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A74581-5C21-47B4-AECD-1AAA120EB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CD310B-EC0C-4F06-B8ED-7959879D3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DC9B9-80A5-4F14-9B06-3BD85BFC2C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0393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006650-3EAB-4BC4-B9C5-1DD3C5130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9CCE6E-17EE-4C92-8B03-70ADE096AE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104719-0FBD-45F7-A930-6AF62C5D3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F8E7C-F0B2-45DA-9E32-6D803A640744}" type="datetimeFigureOut">
              <a:rPr lang="zh-CN" altLang="en-US" smtClean="0"/>
              <a:t>2017/9/14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D89CA6-8D80-407C-B7B1-860DB675F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9CA398-B32F-487A-AADC-68A62DD7B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DC9B9-80A5-4F14-9B06-3BD85BFC2C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2188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E4E877-4862-4387-9606-8B0AD45D4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E82B9EB-066B-4988-B677-19227C384F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260459-892C-4259-B2E4-1E1C63CC6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F8E7C-F0B2-45DA-9E32-6D803A640744}" type="datetimeFigureOut">
              <a:rPr lang="zh-CN" altLang="en-US" smtClean="0"/>
              <a:t>2017/9/14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8322E1-304A-481E-AD2D-BE47BF872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63B95A-2517-4812-B3B7-72CB7A391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DC9B9-80A5-4F14-9B06-3BD85BFC2C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0600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FF3877-1B10-4131-BC00-0020B2346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095C61-5ED0-41F4-8DD8-F35EDE44F4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C38C4CD-31AD-4D11-B244-9D6531EDF6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152D683-8275-4AFB-8D68-46A5A84D9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F8E7C-F0B2-45DA-9E32-6D803A640744}" type="datetimeFigureOut">
              <a:rPr lang="zh-CN" altLang="en-US" smtClean="0"/>
              <a:t>2017/9/14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6A9D2E7-1F79-4070-B502-E19E1AE50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8FE61AC-6285-43F0-9FDA-14A31B66A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DC9B9-80A5-4F14-9B06-3BD85BFC2C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7015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AC4901-5CA8-450A-8C2F-FED94DF90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7707CB-7DC8-4AB5-8D93-77E81A7972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BEDC9FE-59BF-4CB2-83A5-34FD638B90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97B2C31-8072-4A18-8C22-1DD00A5FE8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8FFAC40-21F4-4904-B3EE-878640C291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6F56A40-2133-4DA3-A5A7-93839946E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F8E7C-F0B2-45DA-9E32-6D803A640744}" type="datetimeFigureOut">
              <a:rPr lang="zh-CN" altLang="en-US" smtClean="0"/>
              <a:t>2017/9/14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E2BC854-1FF0-4443-B09F-030B3B7B1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5D964BB-A535-4550-8C22-2CF1FBF0F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DC9B9-80A5-4F14-9B06-3BD85BFC2C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5594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58D04B-2EB0-43FD-B91F-B8551CE97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C96CF75-C394-4199-8DA7-0C406C629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F8E7C-F0B2-45DA-9E32-6D803A640744}" type="datetimeFigureOut">
              <a:rPr lang="zh-CN" altLang="en-US" smtClean="0"/>
              <a:t>2017/9/14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71ACDD6-F799-4BF1-8FF1-97E2F4E00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8026671-62F6-4502-8CBC-261AA8B36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DC9B9-80A5-4F14-9B06-3BD85BFC2C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4446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58CF517-23FB-4BF9-BD7D-3FADE8664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F8E7C-F0B2-45DA-9E32-6D803A640744}" type="datetimeFigureOut">
              <a:rPr lang="zh-CN" altLang="en-US" smtClean="0"/>
              <a:t>2017/9/14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72861A1-FA4F-40E1-BF60-2B9DE39F4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A655BF0-73EC-44DE-988E-B13D269AC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DC9B9-80A5-4F14-9B06-3BD85BFC2C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3807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68F051-256C-4231-A531-4AFDFA745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3D1250-D932-4DE6-81E2-2761B879EB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C63FC45-9234-4848-8DDF-C8B23B206E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B01037D-C8C8-47B5-9859-A17259CE3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F8E7C-F0B2-45DA-9E32-6D803A640744}" type="datetimeFigureOut">
              <a:rPr lang="zh-CN" altLang="en-US" smtClean="0"/>
              <a:t>2017/9/14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38A2A63-3958-415F-94B3-D1523C3EA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66D3179-076E-4F14-8BCA-01F24F791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DC9B9-80A5-4F14-9B06-3BD85BFC2C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0292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5EF986-17C2-45CF-A179-BF371E790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CD1BAF0-1F45-482D-B2DB-FA28C2BEBA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F396286-9EA7-46ED-934A-466C5E5903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5904722-ACA9-4B15-BBA6-DA9F9C3C9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F8E7C-F0B2-45DA-9E32-6D803A640744}" type="datetimeFigureOut">
              <a:rPr lang="zh-CN" altLang="en-US" smtClean="0"/>
              <a:t>2017/9/14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6CE57DC-0F4C-4776-BE15-B6E46B02A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ED894BE-4F54-4631-8238-FD7420014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DC9B9-80A5-4F14-9B06-3BD85BFC2C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7956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CA6D482-7AC5-4CC9-88BA-3D4449B28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0DB18F2-DA74-47C8-9EB1-D25BB81DC6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6BCCD0-4FD4-4357-935A-B9DBB6D3E2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4F8E7C-F0B2-45DA-9E32-6D803A640744}" type="datetimeFigureOut">
              <a:rPr lang="zh-CN" altLang="en-US" smtClean="0"/>
              <a:t>2017/9/14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EB9778-AAAC-4FAC-8672-804F5C9222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608BE7-08F9-4E5E-BBD7-8AB00CD11F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CDC9B9-80A5-4F14-9B06-3BD85BFC2C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9969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E583160-54C7-497E-8DD9-83386D93733A}"/>
              </a:ext>
            </a:extLst>
          </p:cNvPr>
          <p:cNvSpPr/>
          <p:nvPr/>
        </p:nvSpPr>
        <p:spPr>
          <a:xfrm>
            <a:off x="4136994" y="1509204"/>
            <a:ext cx="1438183" cy="568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检测数据库中已有代理可用性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3434110-279D-4763-9D35-1F2D16D1B0C2}"/>
              </a:ext>
            </a:extLst>
          </p:cNvPr>
          <p:cNvSpPr/>
          <p:nvPr/>
        </p:nvSpPr>
        <p:spPr>
          <a:xfrm>
            <a:off x="4136994" y="2482048"/>
            <a:ext cx="1447060" cy="540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移除不可用代理</a:t>
            </a:r>
          </a:p>
        </p:txBody>
      </p:sp>
      <p:sp>
        <p:nvSpPr>
          <p:cNvPr id="6" name="流程图: 决策 5">
            <a:extLst>
              <a:ext uri="{FF2B5EF4-FFF2-40B4-BE49-F238E27FC236}">
                <a16:creationId xmlns:a16="http://schemas.microsoft.com/office/drawing/2014/main" id="{3AD2A325-85D7-4AE0-B067-C78FBCBDFDFB}"/>
              </a:ext>
            </a:extLst>
          </p:cNvPr>
          <p:cNvSpPr/>
          <p:nvPr/>
        </p:nvSpPr>
        <p:spPr>
          <a:xfrm>
            <a:off x="3315808" y="3426781"/>
            <a:ext cx="3098308" cy="94103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剩余代理数量是否大于最低数量限度</a:t>
            </a:r>
          </a:p>
        </p:txBody>
      </p:sp>
      <p:cxnSp>
        <p:nvCxnSpPr>
          <p:cNvPr id="9" name="连接符: 肘形 8">
            <a:extLst>
              <a:ext uri="{FF2B5EF4-FFF2-40B4-BE49-F238E27FC236}">
                <a16:creationId xmlns:a16="http://schemas.microsoft.com/office/drawing/2014/main" id="{3352C988-8530-433C-89B1-F770F6CFB52C}"/>
              </a:ext>
            </a:extLst>
          </p:cNvPr>
          <p:cNvCxnSpPr>
            <a:cxnSpLocks/>
            <a:stCxn id="6" idx="1"/>
            <a:endCxn id="7" idx="1"/>
          </p:cNvCxnSpPr>
          <p:nvPr/>
        </p:nvCxnSpPr>
        <p:spPr>
          <a:xfrm rot="10800000" flipH="1">
            <a:off x="3315807" y="907373"/>
            <a:ext cx="821185" cy="2989924"/>
          </a:xfrm>
          <a:prstGeom prst="bentConnector3">
            <a:avLst>
              <a:gd name="adj1" fmla="val -27838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B1FB95E9-FF03-475B-A419-2DE59FE97818}"/>
              </a:ext>
            </a:extLst>
          </p:cNvPr>
          <p:cNvSpPr/>
          <p:nvPr/>
        </p:nvSpPr>
        <p:spPr>
          <a:xfrm>
            <a:off x="4136993" y="710214"/>
            <a:ext cx="1438183" cy="3943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休眠</a:t>
            </a:r>
            <a:r>
              <a:rPr lang="en-US" altLang="zh-CN" sz="1400" dirty="0"/>
              <a:t>30mins</a:t>
            </a:r>
            <a:endParaRPr lang="zh-CN" altLang="en-US" sz="14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1E64D6A-521C-4587-87A4-7082C1B4DAC5}"/>
              </a:ext>
            </a:extLst>
          </p:cNvPr>
          <p:cNvSpPr txBox="1"/>
          <p:nvPr/>
        </p:nvSpPr>
        <p:spPr>
          <a:xfrm>
            <a:off x="3096496" y="211271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是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B919388-4EC2-43E2-93EA-091713175855}"/>
              </a:ext>
            </a:extLst>
          </p:cNvPr>
          <p:cNvSpPr/>
          <p:nvPr/>
        </p:nvSpPr>
        <p:spPr>
          <a:xfrm>
            <a:off x="4136994" y="4777292"/>
            <a:ext cx="1447060" cy="7642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抓取代理筛除不可用，并写入数据库</a:t>
            </a: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83AE2679-7397-4FF9-BB71-0E8154EDDAA9}"/>
              </a:ext>
            </a:extLst>
          </p:cNvPr>
          <p:cNvCxnSpPr>
            <a:stCxn id="6" idx="2"/>
            <a:endCxn id="13" idx="0"/>
          </p:cNvCxnSpPr>
          <p:nvPr/>
        </p:nvCxnSpPr>
        <p:spPr>
          <a:xfrm flipH="1">
            <a:off x="4860524" y="4367813"/>
            <a:ext cx="4438" cy="409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09906C41-C674-4C8D-9AC4-9522B0B6F5CA}"/>
              </a:ext>
            </a:extLst>
          </p:cNvPr>
          <p:cNvSpPr txBox="1"/>
          <p:nvPr/>
        </p:nvSpPr>
        <p:spPr>
          <a:xfrm>
            <a:off x="4869400" y="435783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否</a:t>
            </a:r>
          </a:p>
        </p:txBody>
      </p:sp>
      <p:cxnSp>
        <p:nvCxnSpPr>
          <p:cNvPr id="22" name="连接符: 肘形 21">
            <a:extLst>
              <a:ext uri="{FF2B5EF4-FFF2-40B4-BE49-F238E27FC236}">
                <a16:creationId xmlns:a16="http://schemas.microsoft.com/office/drawing/2014/main" id="{379239A9-6222-47D7-848B-04658388235E}"/>
              </a:ext>
            </a:extLst>
          </p:cNvPr>
          <p:cNvCxnSpPr>
            <a:stCxn id="13" idx="3"/>
            <a:endCxn id="7" idx="3"/>
          </p:cNvCxnSpPr>
          <p:nvPr/>
        </p:nvCxnSpPr>
        <p:spPr>
          <a:xfrm flipH="1" flipV="1">
            <a:off x="5575176" y="907373"/>
            <a:ext cx="8878" cy="4252031"/>
          </a:xfrm>
          <a:prstGeom prst="bentConnector3">
            <a:avLst>
              <a:gd name="adj1" fmla="val -1147457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B467B773-5596-4F4A-B78F-9DC3843DDE4B}"/>
              </a:ext>
            </a:extLst>
          </p:cNvPr>
          <p:cNvCxnSpPr>
            <a:cxnSpLocks/>
            <a:stCxn id="7" idx="2"/>
            <a:endCxn id="4" idx="0"/>
          </p:cNvCxnSpPr>
          <p:nvPr/>
        </p:nvCxnSpPr>
        <p:spPr>
          <a:xfrm>
            <a:off x="4856085" y="1104531"/>
            <a:ext cx="1" cy="404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7079E244-618B-48D5-BA38-B6C2D1B297CE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4856086" y="2077375"/>
            <a:ext cx="4438" cy="404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7D9F7CD3-A663-4BA6-B355-A4ACF8379F8E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4860524" y="3022108"/>
            <a:ext cx="4438" cy="404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97581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34</Words>
  <Application>Microsoft Office PowerPoint</Application>
  <PresentationFormat>宽屏</PresentationFormat>
  <Paragraphs>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吕昕远</dc:creator>
  <cp:lastModifiedBy>吕昕远</cp:lastModifiedBy>
  <cp:revision>16</cp:revision>
  <dcterms:created xsi:type="dcterms:W3CDTF">2017-09-09T03:45:46Z</dcterms:created>
  <dcterms:modified xsi:type="dcterms:W3CDTF">2017-09-14T11:33:10Z</dcterms:modified>
</cp:coreProperties>
</file>