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73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72" r:id="rId13"/>
    <p:sldId id="270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668"/>
  </p:normalViewPr>
  <p:slideViewPr>
    <p:cSldViewPr snapToGrid="0">
      <p:cViewPr varScale="1">
        <p:scale>
          <a:sx n="95" d="100"/>
          <a:sy n="95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62DB-F6CD-9A72-C087-CD6B8F363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17210-AE45-37BD-D01B-FB2520C84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A33D-E579-5636-26C0-46E7B9DB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9D72-6BB0-8F4D-9994-32630659E41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CDDB-C8C0-FB4F-42A6-AAAD5A62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EFF94-99D4-C1D2-D671-BCCC9D24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4D4-C230-924C-9C7D-0FEE9743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5400-5791-21EB-1BEE-2DC25940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58472-D69C-64F8-670A-8622FA88C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553F-CCFD-A786-83E4-ECC64DB7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9D72-6BB0-8F4D-9994-32630659E41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5B88-85D6-615F-75C9-F22C64A3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9D6B7-6688-8AA6-8B24-8478E578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4D4-C230-924C-9C7D-0FEE9743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E636A-AF03-B45F-7A02-727461F51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03578-668A-38FE-726F-CE0EF0CD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EA01-CF6E-0275-6879-6D2CAB45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9D72-6BB0-8F4D-9994-32630659E41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26E00-49E6-0923-CF24-59FAD8DB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7955D-98F3-3302-8085-E9E34698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4D4-C230-924C-9C7D-0FEE9743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0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8E3-1FFE-05BE-4281-256A3161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3B7D-947C-FC0D-6439-7CF180D7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CB69-F9B0-B2EB-AECD-15948EC6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9D72-6BB0-8F4D-9994-32630659E41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68F7-3815-C86A-950E-6B4932DB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8FAE-8589-2AE6-1481-508AD6AC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4D4-C230-924C-9C7D-0FEE9743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7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B3F0-2478-56BD-84F1-8DEE4D77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5052-A0B2-4394-310B-CABFEAFB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EB5F-B4D6-0F00-47F8-0D28BB24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9D72-6BB0-8F4D-9994-32630659E41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870E-FDA9-4E26-94B7-3FDF03D1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A8C0-3789-B346-9DAB-14E3FC45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4D4-C230-924C-9C7D-0FEE9743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5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7D58-1778-D794-574C-4C830638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F63C-4C4B-C795-72FE-E67E0F7BC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A6305-F217-F6ED-8EB6-985AD5E93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CBCDB-3650-8E08-A3FE-48896138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9D72-6BB0-8F4D-9994-32630659E41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D7CC5-1419-B457-5984-B6DF131B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579B-EFA2-385C-E203-C88BA709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4D4-C230-924C-9C7D-0FEE9743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58BE-716A-2E64-3BAD-0218112A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02C0-8C11-2B12-EBDC-5B37E6BA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9F84-4787-7C8F-476D-3E4170090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8AC51-FD2D-5453-3739-5CEF03451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468EC-B6DC-E2E0-7563-E2961988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AF47D-12E6-DF24-3A25-D8F93BC8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9D72-6BB0-8F4D-9994-32630659E41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C1B00-11A5-C430-E869-64F3C662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D27EB-8DFD-A174-2C48-F4C811B7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4D4-C230-924C-9C7D-0FEE9743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3D79-7B43-B489-1D00-93BF1FC7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60A8F-2F85-3493-B3A8-CDD9DCDA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9D72-6BB0-8F4D-9994-32630659E41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7824D-CE72-4B12-2928-A53F73B3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EC860-9C86-DEF3-3837-0FB4F557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4D4-C230-924C-9C7D-0FEE9743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8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2846E-09DA-9B81-1D3A-8067FDC5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9D72-6BB0-8F4D-9994-32630659E41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6FC9C-4BAF-E1CE-F791-21906EBD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197C6-A3FB-FEE5-5D04-932841A0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4D4-C230-924C-9C7D-0FEE9743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0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D0E3-5C2F-6DFB-7716-2045B3E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8AA0-F474-D9AE-40DE-88D36AEF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8EB96-2015-9340-B348-47D4EECFA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71AE5-9D4A-285E-65F5-848D5573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9D72-6BB0-8F4D-9994-32630659E41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3BE9C-6F41-84B6-A210-CC235088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1CCBE-F2B1-01ED-E339-7BC4945C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4D4-C230-924C-9C7D-0FEE9743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DAB2-0B31-16CA-2CD5-7FF624C9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C97CC-DE40-6B71-0058-B889BE43E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FB491-8889-6F24-C928-4195EB6B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F224E-5DA1-1634-95F9-19AAB257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9D72-6BB0-8F4D-9994-32630659E41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86819-4B77-01BE-7F54-E5B59098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587CB-ACC1-33A7-15A0-9AF8670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4D4-C230-924C-9C7D-0FEE9743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4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D9D5C-F159-9475-9EF8-7C7B14B4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F54A5-7B66-C479-439E-7F658DAE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5025-EB90-96D7-28F0-F5983DF8D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59D72-6BB0-8F4D-9994-32630659E41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84DD6-953C-6346-D988-37AF2E080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369C-B596-C642-0849-F565E360C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4994D4-C230-924C-9C7D-0FEE97432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delante.co/wp-content/uploads/2019/08/page-rank-750x599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E98B-4291-5A52-6E64-515ECBF20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PageRank-inspired Natural Language Generation</a:t>
            </a:r>
            <a:r>
              <a:rPr lang="en-US" sz="4800" dirty="0">
                <a:effectLst/>
              </a:rPr>
              <a:t>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BFA9F-15CC-ABF8-6266-0F891E8B1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Hongpo Chen </a:t>
            </a:r>
          </a:p>
          <a:p>
            <a:r>
              <a:rPr lang="en-US" dirty="0"/>
              <a:t>U2022097E</a:t>
            </a:r>
          </a:p>
        </p:txBody>
      </p:sp>
    </p:spTree>
    <p:extLst>
      <p:ext uri="{BB962C8B-B14F-4D97-AF65-F5344CB8AC3E}">
        <p14:creationId xmlns:p14="http://schemas.microsoft.com/office/powerpoint/2010/main" val="43026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F065-069B-50EB-563F-7834714C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Integration with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4442-9AA4-C460-407D-8DD1F28D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scalability with larger text</a:t>
            </a:r>
          </a:p>
          <a:p>
            <a:r>
              <a:rPr lang="en-US" dirty="0"/>
              <a:t>SaaS business model</a:t>
            </a:r>
          </a:p>
          <a:p>
            <a:r>
              <a:rPr lang="en-US" dirty="0"/>
              <a:t>Leverage computing power from the cloud</a:t>
            </a:r>
          </a:p>
          <a:p>
            <a:pPr lvl="1"/>
            <a:r>
              <a:rPr lang="en-US" dirty="0"/>
              <a:t>AWS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F74BF6-56DA-D2DA-6A35-1F5A5B69A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64" y="3609975"/>
            <a:ext cx="5863366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4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0B54-F97E-5A3D-2999-F9CC71B3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A180AE-6B3D-F0EF-AB82-3CC2B8D29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779"/>
            <a:ext cx="10255624" cy="3372056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ED8FA85-7614-4C80-DC10-7C73CD09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62221"/>
            <a:ext cx="10376647" cy="12981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06685A-F925-0DA0-B828-DC1F818E2368}"/>
              </a:ext>
            </a:extLst>
          </p:cNvPr>
          <p:cNvCxnSpPr/>
          <p:nvPr/>
        </p:nvCxnSpPr>
        <p:spPr>
          <a:xfrm>
            <a:off x="6199094" y="4867835"/>
            <a:ext cx="0" cy="494386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4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C2AE-F562-8261-0A8B-F8293489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Lambda Trigger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48C201C-27C6-6B23-2B20-50BA61C8A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077" y="1837816"/>
            <a:ext cx="7083845" cy="4514215"/>
          </a:xfrm>
        </p:spPr>
      </p:pic>
    </p:spTree>
    <p:extLst>
      <p:ext uri="{BB962C8B-B14F-4D97-AF65-F5344CB8AC3E}">
        <p14:creationId xmlns:p14="http://schemas.microsoft.com/office/powerpoint/2010/main" val="105907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FD82-5B91-FD87-1044-F1EEF74E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-  API Integration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ABFA8E3-8EBA-C400-7C6E-3408C0327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891"/>
            <a:ext cx="10515600" cy="4066806"/>
          </a:xfrm>
        </p:spPr>
      </p:pic>
    </p:spTree>
    <p:extLst>
      <p:ext uri="{BB962C8B-B14F-4D97-AF65-F5344CB8AC3E}">
        <p14:creationId xmlns:p14="http://schemas.microsoft.com/office/powerpoint/2010/main" val="334429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9638-9755-1CED-53F2-338DC05B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4353-59F8-22FB-B61A-D877F68D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can quickly </a:t>
            </a:r>
            <a:r>
              <a:rPr lang="en-US" dirty="0" err="1"/>
              <a:t>summarise</a:t>
            </a:r>
            <a:r>
              <a:rPr lang="en-US" dirty="0"/>
              <a:t> an article</a:t>
            </a:r>
          </a:p>
          <a:p>
            <a:r>
              <a:rPr lang="en-US" dirty="0"/>
              <a:t>Saves time and effort for readers </a:t>
            </a:r>
          </a:p>
          <a:p>
            <a:r>
              <a:rPr lang="en-US" dirty="0"/>
              <a:t>Integration with AWS enables it to be SaaS</a:t>
            </a:r>
          </a:p>
        </p:txBody>
      </p:sp>
    </p:spTree>
    <p:extLst>
      <p:ext uri="{BB962C8B-B14F-4D97-AF65-F5344CB8AC3E}">
        <p14:creationId xmlns:p14="http://schemas.microsoft.com/office/powerpoint/2010/main" val="314168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E98B-4291-5A52-6E64-515ECBF20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Thank you!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BFA9F-15CC-ABF8-6266-0F891E8B1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167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0C35-96E3-A3C4-D35E-23C1B06E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Summaries?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55A6-ADFE-B6A3-9CC4-12F2265D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information </a:t>
            </a:r>
          </a:p>
          <a:p>
            <a:r>
              <a:rPr lang="en-US" dirty="0"/>
              <a:t>unsure what is important or relevant</a:t>
            </a:r>
          </a:p>
          <a:p>
            <a:endParaRPr lang="en-US" dirty="0"/>
          </a:p>
        </p:txBody>
      </p:sp>
      <p:pic>
        <p:nvPicPr>
          <p:cNvPr id="1026" name="Picture 2" descr="Is Information Overload Hurting Mental Health? | Psychology Today Singapore">
            <a:extLst>
              <a:ext uri="{FF2B5EF4-FFF2-40B4-BE49-F238E27FC236}">
                <a16:creationId xmlns:a16="http://schemas.microsoft.com/office/drawing/2014/main" id="{F9D5A1DF-D4F8-709D-75A5-0FE8C327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011" y="3165091"/>
            <a:ext cx="6355977" cy="33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02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B651-3EE2-6950-B54F-D321B238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3CB4-8FA2-4BA7-84D7-47C72F13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Google’s algorithm for ranking importance of pages</a:t>
            </a:r>
          </a:p>
          <a:p>
            <a:r>
              <a:rPr lang="en-US" dirty="0"/>
              <a:t>Assigns a score to each page</a:t>
            </a:r>
          </a:p>
          <a:p>
            <a:r>
              <a:rPr lang="en-US" dirty="0"/>
              <a:t>Based on how many other pages point to it</a:t>
            </a:r>
          </a:p>
          <a:p>
            <a:r>
              <a:rPr lang="en-US" dirty="0"/>
              <a:t>Creates a graph with the pages as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FFBE-5CB3-E2EE-56FF-32363B2E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8877-7E81-053A-403D-9F14B0E9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EDF03A3-056D-C5D1-F4AC-2A9F80AAB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592" y="-280417"/>
            <a:ext cx="180816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4" descr="Page Rank definition">
            <a:extLst>
              <a:ext uri="{FF2B5EF4-FFF2-40B4-BE49-F238E27FC236}">
                <a16:creationId xmlns:a16="http://schemas.microsoft.com/office/drawing/2014/main" id="{402419BF-8F90-07C3-7962-01A5993EB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192" y="100391"/>
            <a:ext cx="8357616" cy="667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7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8172-6086-319A-47CF-7142F38C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can work with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7F83-7F51-F8DA-4CDF-7AAFCB36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nodes of the graph would be replaced with sentences/words</a:t>
            </a:r>
          </a:p>
          <a:p>
            <a:r>
              <a:rPr lang="en-US" dirty="0"/>
              <a:t>Rank each of them in importance</a:t>
            </a:r>
          </a:p>
          <a:p>
            <a:endParaRPr lang="en-US" dirty="0"/>
          </a:p>
        </p:txBody>
      </p:sp>
      <p:sp>
        <p:nvSpPr>
          <p:cNvPr id="4" name="AutoShape 2" descr="TextRank algorithm concept graph. Each node represents words and edge... |  Download Scientific Diagram">
            <a:extLst>
              <a:ext uri="{FF2B5EF4-FFF2-40B4-BE49-F238E27FC236}">
                <a16:creationId xmlns:a16="http://schemas.microsoft.com/office/drawing/2014/main" id="{32D35209-605F-52B0-3EF5-47CC49D425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868424" cy="186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An example of patent TextRank network | Download Scientific Diagram">
            <a:extLst>
              <a:ext uri="{FF2B5EF4-FFF2-40B4-BE49-F238E27FC236}">
                <a16:creationId xmlns:a16="http://schemas.microsoft.com/office/drawing/2014/main" id="{DC608F22-31AD-BA4A-5436-8710BE86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57" y="2920098"/>
            <a:ext cx="5031486" cy="357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9518-73A4-D669-CB75-B742C664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4CA7-436B-F11D-473B-40A3C6A3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  <a:p>
            <a:r>
              <a:rPr lang="en-US" dirty="0"/>
              <a:t>Remove </a:t>
            </a:r>
            <a:r>
              <a:rPr lang="en-US" dirty="0" err="1"/>
              <a:t>stopwords</a:t>
            </a:r>
            <a:r>
              <a:rPr lang="en-US" dirty="0"/>
              <a:t> (‘the’, ‘and’,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Vectorization by TF-IDF </a:t>
            </a:r>
          </a:p>
          <a:p>
            <a:pPr lvl="1"/>
            <a:r>
              <a:rPr lang="en-US" dirty="0"/>
              <a:t>Term-Frequency Inverse Document Frequency</a:t>
            </a:r>
          </a:p>
        </p:txBody>
      </p:sp>
    </p:spTree>
    <p:extLst>
      <p:ext uri="{BB962C8B-B14F-4D97-AF65-F5344CB8AC3E}">
        <p14:creationId xmlns:p14="http://schemas.microsoft.com/office/powerpoint/2010/main" val="397660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D4F4-430F-E97C-15FE-84928BA9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73E-11AE-BFA7-A0F1-9E4CD8BB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multiplied to form similarity matrix</a:t>
            </a:r>
          </a:p>
          <a:p>
            <a:r>
              <a:rPr lang="en-US" dirty="0"/>
              <a:t>Matrix turns into graph</a:t>
            </a:r>
          </a:p>
          <a:p>
            <a:r>
              <a:rPr lang="en-US" dirty="0"/>
              <a:t>Score is assigned to each</a:t>
            </a:r>
          </a:p>
          <a:p>
            <a:r>
              <a:rPr lang="en-US" dirty="0"/>
              <a:t>We get list of sentences ranked by importance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F37F-A75C-AE39-57DF-4C685D12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Parameter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EF61-E9D3-19E9-F3C3-67BD6A14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of summary compared to original text – N</a:t>
            </a:r>
          </a:p>
          <a:p>
            <a:r>
              <a:rPr lang="en-US" dirty="0"/>
              <a:t>PageRank damping factor – Alpha</a:t>
            </a:r>
          </a:p>
          <a:p>
            <a:r>
              <a:rPr lang="en-US" dirty="0"/>
              <a:t>Number of iterations for convergence – Max iterations</a:t>
            </a:r>
          </a:p>
          <a:p>
            <a:endParaRPr lang="en-US" dirty="0"/>
          </a:p>
          <a:p>
            <a:r>
              <a:rPr lang="en-US" dirty="0"/>
              <a:t>Each of these can be tuned for different use cases</a:t>
            </a:r>
          </a:p>
        </p:txBody>
      </p:sp>
    </p:spTree>
    <p:extLst>
      <p:ext uri="{BB962C8B-B14F-4D97-AF65-F5344CB8AC3E}">
        <p14:creationId xmlns:p14="http://schemas.microsoft.com/office/powerpoint/2010/main" val="128680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AB72-840B-F14F-B2A2-38766437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09C5-ADBD-DD3F-3115-E4206340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ROUGE - Recall-Oriented Understudy for </a:t>
            </a:r>
            <a:r>
              <a:rPr lang="en-US" dirty="0" err="1"/>
              <a:t>Gisting</a:t>
            </a:r>
            <a:r>
              <a:rPr lang="en-US" dirty="0"/>
              <a:t> Evaluation</a:t>
            </a:r>
          </a:p>
          <a:p>
            <a:r>
              <a:rPr lang="en-US" dirty="0"/>
              <a:t>Evaluates reference summaries versus machine done ones</a:t>
            </a:r>
          </a:p>
          <a:p>
            <a:r>
              <a:rPr lang="en-US" dirty="0"/>
              <a:t>Measures overlap of n-grams</a:t>
            </a:r>
          </a:p>
          <a:p>
            <a:pPr lvl="1"/>
            <a:r>
              <a:rPr lang="en-US" dirty="0"/>
              <a:t>similarity between 2 texts</a:t>
            </a:r>
          </a:p>
          <a:p>
            <a:r>
              <a:rPr lang="en-US" dirty="0"/>
              <a:t>Visualizes it in a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E1A71-3CCD-CA02-3D74-61D6D389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81846"/>
            <a:ext cx="4763913" cy="34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5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10849</TotalTime>
  <Words>245</Words>
  <Application>Microsoft Macintosh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PageRank-inspired Natural Language Generation </vt:lpstr>
      <vt:lpstr>Why Summaries?</vt:lpstr>
      <vt:lpstr>PageRank</vt:lpstr>
      <vt:lpstr>PowerPoint Presentation</vt:lpstr>
      <vt:lpstr>How this can work with text</vt:lpstr>
      <vt:lpstr>Implementation - Preprocessing</vt:lpstr>
      <vt:lpstr>Implementation - Graph</vt:lpstr>
      <vt:lpstr>Implementation – Parameter Exploration</vt:lpstr>
      <vt:lpstr>Implementation – Performance Evaluation</vt:lpstr>
      <vt:lpstr>Implementation – Integration with Cloud</vt:lpstr>
      <vt:lpstr>Example</vt:lpstr>
      <vt:lpstr>AWS – Lambda Trigger</vt:lpstr>
      <vt:lpstr>AWS -  API Integration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PageRank-inspired Natural Language Generation </dc:title>
  <dc:creator>Hongpo Chen</dc:creator>
  <cp:lastModifiedBy>Hongpo Chen</cp:lastModifiedBy>
  <cp:revision>14</cp:revision>
  <dcterms:created xsi:type="dcterms:W3CDTF">2024-04-09T08:14:23Z</dcterms:created>
  <dcterms:modified xsi:type="dcterms:W3CDTF">2024-04-19T21:14:17Z</dcterms:modified>
</cp:coreProperties>
</file>