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4" d="100"/>
          <a:sy n="84" d="100"/>
        </p:scale>
        <p:origin x="35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4" y="156971"/>
            <a:ext cx="6858000" cy="45720"/>
          </a:xfrm>
          <a:custGeom>
            <a:avLst/>
            <a:gdLst/>
            <a:ahLst/>
            <a:cxnLst/>
            <a:rect l="l" t="t" r="r" b="b"/>
            <a:pathLst>
              <a:path w="6858000" h="45719">
                <a:moveTo>
                  <a:pt x="6858000" y="0"/>
                </a:moveTo>
                <a:lnTo>
                  <a:pt x="0" y="0"/>
                </a:lnTo>
                <a:lnTo>
                  <a:pt x="0" y="45720"/>
                </a:lnTo>
                <a:lnTo>
                  <a:pt x="6858000" y="45720"/>
                </a:lnTo>
                <a:lnTo>
                  <a:pt x="685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524" y="156971"/>
            <a:ext cx="6858000" cy="45720"/>
          </a:xfrm>
          <a:custGeom>
            <a:avLst/>
            <a:gdLst/>
            <a:ahLst/>
            <a:cxnLst/>
            <a:rect l="l" t="t" r="r" b="b"/>
            <a:pathLst>
              <a:path w="6858000" h="45719">
                <a:moveTo>
                  <a:pt x="0" y="45720"/>
                </a:moveTo>
                <a:lnTo>
                  <a:pt x="6858000" y="45720"/>
                </a:lnTo>
                <a:lnTo>
                  <a:pt x="6858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0688" y="0"/>
            <a:ext cx="45720" cy="9906000"/>
          </a:xfrm>
          <a:custGeom>
            <a:avLst/>
            <a:gdLst/>
            <a:ahLst/>
            <a:cxnLst/>
            <a:rect l="l" t="t" r="r" b="b"/>
            <a:pathLst>
              <a:path w="45720" h="9906000">
                <a:moveTo>
                  <a:pt x="45719" y="0"/>
                </a:moveTo>
                <a:lnTo>
                  <a:pt x="0" y="0"/>
                </a:lnTo>
                <a:lnTo>
                  <a:pt x="0" y="9905999"/>
                </a:lnTo>
                <a:lnTo>
                  <a:pt x="45719" y="990599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0688" y="0"/>
            <a:ext cx="45720" cy="9906000"/>
          </a:xfrm>
          <a:custGeom>
            <a:avLst/>
            <a:gdLst/>
            <a:ahLst/>
            <a:cxnLst/>
            <a:rect l="l" t="t" r="r" b="b"/>
            <a:pathLst>
              <a:path w="45720" h="9906000">
                <a:moveTo>
                  <a:pt x="0" y="0"/>
                </a:moveTo>
                <a:lnTo>
                  <a:pt x="0" y="9905999"/>
                </a:lnTo>
                <a:lnTo>
                  <a:pt x="45719" y="9905999"/>
                </a:lnTo>
                <a:lnTo>
                  <a:pt x="4571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5352" y="559308"/>
            <a:ext cx="1984248" cy="19842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9669780"/>
            <a:ext cx="6858000" cy="45720"/>
          </a:xfrm>
          <a:custGeom>
            <a:avLst/>
            <a:gdLst/>
            <a:ahLst/>
            <a:cxnLst/>
            <a:rect l="l" t="t" r="r" b="b"/>
            <a:pathLst>
              <a:path w="6858000" h="45720">
                <a:moveTo>
                  <a:pt x="6858000" y="0"/>
                </a:moveTo>
                <a:lnTo>
                  <a:pt x="0" y="0"/>
                </a:lnTo>
                <a:lnTo>
                  <a:pt x="0" y="45720"/>
                </a:lnTo>
                <a:lnTo>
                  <a:pt x="6858000" y="45720"/>
                </a:lnTo>
                <a:lnTo>
                  <a:pt x="685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9669780"/>
            <a:ext cx="6858000" cy="45720"/>
          </a:xfrm>
          <a:custGeom>
            <a:avLst/>
            <a:gdLst/>
            <a:ahLst/>
            <a:cxnLst/>
            <a:rect l="l" t="t" r="r" b="b"/>
            <a:pathLst>
              <a:path w="6858000" h="45720">
                <a:moveTo>
                  <a:pt x="0" y="45720"/>
                </a:moveTo>
                <a:lnTo>
                  <a:pt x="6858000" y="45720"/>
                </a:lnTo>
                <a:lnTo>
                  <a:pt x="6858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33971" y="0"/>
            <a:ext cx="45720" cy="9906000"/>
          </a:xfrm>
          <a:custGeom>
            <a:avLst/>
            <a:gdLst/>
            <a:ahLst/>
            <a:cxnLst/>
            <a:rect l="l" t="t" r="r" b="b"/>
            <a:pathLst>
              <a:path w="45720" h="9906000">
                <a:moveTo>
                  <a:pt x="45720" y="0"/>
                </a:moveTo>
                <a:lnTo>
                  <a:pt x="0" y="0"/>
                </a:lnTo>
                <a:lnTo>
                  <a:pt x="0" y="9905999"/>
                </a:lnTo>
                <a:lnTo>
                  <a:pt x="45720" y="9905999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633971" y="0"/>
            <a:ext cx="45720" cy="9906000"/>
          </a:xfrm>
          <a:custGeom>
            <a:avLst/>
            <a:gdLst/>
            <a:ahLst/>
            <a:cxnLst/>
            <a:rect l="l" t="t" r="r" b="b"/>
            <a:pathLst>
              <a:path w="45720" h="9906000">
                <a:moveTo>
                  <a:pt x="0" y="0"/>
                </a:moveTo>
                <a:lnTo>
                  <a:pt x="0" y="9905999"/>
                </a:lnTo>
                <a:lnTo>
                  <a:pt x="45720" y="9905999"/>
                </a:lnTo>
                <a:lnTo>
                  <a:pt x="4572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424" y="2764358"/>
            <a:ext cx="4899151" cy="281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424" y="2764358"/>
            <a:ext cx="4899151" cy="281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54" y="5820917"/>
            <a:ext cx="6128385" cy="30534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90220" marR="307340">
              <a:lnSpc>
                <a:spcPct val="200100"/>
              </a:lnSpc>
            </a:pPr>
            <a:r>
              <a:rPr sz="1800" spc="-10" dirty="0">
                <a:latin typeface="Courier New"/>
                <a:cs typeface="Courier New"/>
              </a:rPr>
              <a:t>PROJECT TITLE: </a:t>
            </a:r>
            <a:r>
              <a:rPr lang="en-US" sz="1800" spc="-10" dirty="0">
                <a:latin typeface="Courier New"/>
                <a:cs typeface="Courier New"/>
              </a:rPr>
              <a:t>PRACTICAL FILE </a:t>
            </a:r>
          </a:p>
          <a:p>
            <a:pPr marL="490220" marR="307340">
              <a:lnSpc>
                <a:spcPct val="200100"/>
              </a:lnSpc>
            </a:pPr>
            <a:r>
              <a:rPr sz="1800" spc="-5" dirty="0">
                <a:latin typeface="Courier New"/>
                <a:cs typeface="Courier New"/>
              </a:rPr>
              <a:t>NAME: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SAMEER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SEKHAR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SAHU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CLASS: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XII-AP</a:t>
            </a:r>
            <a:endParaRPr sz="1800" dirty="0">
              <a:latin typeface="Courier New"/>
              <a:cs typeface="Courier New"/>
            </a:endParaRPr>
          </a:p>
          <a:p>
            <a:pPr marL="490220" marR="2080895">
              <a:lnSpc>
                <a:spcPts val="4320"/>
              </a:lnSpc>
              <a:spcBef>
                <a:spcPts val="505"/>
              </a:spcBef>
            </a:pPr>
            <a:r>
              <a:rPr sz="1800" spc="-10" dirty="0">
                <a:latin typeface="Courier New"/>
                <a:cs typeface="Courier New"/>
              </a:rPr>
              <a:t>SCHOOL: ALOK PUBLIC SCHOOL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ACADEMIC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YEAR:2023-2024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79424" y="2764358"/>
            <a:ext cx="4899151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IN" spc="229" dirty="0"/>
              <a:t>COMPUTER </a:t>
            </a:r>
            <a:r>
              <a:rPr lang="en-IN" spc="235" dirty="0"/>
              <a:t> </a:t>
            </a:r>
            <a:r>
              <a:rPr lang="en-IN" spc="15" dirty="0"/>
              <a:t>PRACTICAL  </a:t>
            </a:r>
            <a:r>
              <a:rPr lang="en-IN" spc="30" dirty="0"/>
              <a:t>FILE</a:t>
            </a:r>
          </a:p>
          <a:p>
            <a:pPr marR="118110" algn="ctr">
              <a:lnSpc>
                <a:spcPct val="100000"/>
              </a:lnSpc>
              <a:spcBef>
                <a:spcPts val="355"/>
              </a:spcBef>
            </a:pPr>
            <a:r>
              <a:rPr sz="1800" spc="-55" dirty="0">
                <a:latin typeface="Arial MT"/>
                <a:cs typeface="Arial MT"/>
              </a:rPr>
              <a:t>(</a:t>
            </a:r>
            <a:r>
              <a:rPr sz="1800" spc="-55" dirty="0">
                <a:latin typeface="Microsoft Sans Serif"/>
                <a:cs typeface="Microsoft Sans Serif"/>
              </a:rPr>
              <a:t>2023-2024</a:t>
            </a:r>
            <a:r>
              <a:rPr sz="1800" spc="-5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MT</vt:lpstr>
      <vt:lpstr>Calibri</vt:lpstr>
      <vt:lpstr>Courier New</vt:lpstr>
      <vt:lpstr>Microsoft Sans Serif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sahu</dc:creator>
  <cp:lastModifiedBy>sameer sahu</cp:lastModifiedBy>
  <cp:revision>1</cp:revision>
  <dcterms:created xsi:type="dcterms:W3CDTF">2023-12-18T21:28:37Z</dcterms:created>
  <dcterms:modified xsi:type="dcterms:W3CDTF">2023-12-18T21:38:30Z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2023-12-18T00:00:00Z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2023-12-18T21:38:29Z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a358cc6d-60fa-42df-a388-4f074c4f8a6c</vt:lpwstr>
  </property>
  <property fmtid="{D5CDD505-2E9C-101B-9397-08002B2CF9AE}" pid="10" name="MSIP_Label_defa4170-0d19-0005-0004-bc88714345d2_ActionId">
    <vt:lpwstr>420c97df-1f57-47fe-8024-3a9df5819318</vt:lpwstr>
  </property>
  <property fmtid="{D5CDD505-2E9C-101B-9397-08002B2CF9AE}" pid="11" name="MSIP_Label_defa4170-0d19-0005-0004-bc88714345d2_ContentBits">
    <vt:lpwstr>0</vt:lpwstr>
  </property>
</Properties>
</file>