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719" y="894079"/>
            <a:ext cx="374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Ind</a:t>
            </a:r>
            <a:r>
              <a:rPr dirty="0" sz="1200" spc="-30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772" y="1100581"/>
          <a:ext cx="6670675" cy="822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505"/>
                <a:gridCol w="4339590"/>
                <a:gridCol w="901064"/>
                <a:gridCol w="808990"/>
              </a:tblGrid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Exercise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Title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Teacher’s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signature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factorial.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check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if 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prime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 indent="-229235">
                        <a:lnSpc>
                          <a:spcPts val="1405"/>
                        </a:lnSpc>
                        <a:buAutoNum type="alphaLcPeriod"/>
                        <a:tabLst>
                          <a:tab pos="525780" algn="l"/>
                        </a:tabLst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find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sum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list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recursively.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25145" indent="-229235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lphaLcPeriod"/>
                        <a:tabLst>
                          <a:tab pos="525780" algn="l"/>
                        </a:tabLst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calculate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term of Fibonacci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series.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497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word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or sentence.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 read and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display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file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each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word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separated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#.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1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 read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of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file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 display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total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number 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consonants,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uppercase,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vowels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lower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characters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 file file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Roll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 Name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roll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number.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binary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file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store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Roll No,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 Marks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update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marks 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entered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roll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CSV file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store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empno,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name,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salary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219710">
                        <a:lnSpc>
                          <a:spcPct val="101699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empno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display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name,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salary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print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appropriate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message.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generate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random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1-6,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simulating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dice.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Write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function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takes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amount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dollars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 dollar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rupee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conversion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price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returns the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amount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converted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rupees.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97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get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item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details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multiple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item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csv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file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writing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 item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details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Creating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simple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username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password checker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using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CSV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file.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implement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list.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772" y="914399"/>
          <a:ext cx="6670675" cy="603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505"/>
                <a:gridCol w="4339590"/>
                <a:gridCol w="901064"/>
                <a:gridCol w="808990"/>
              </a:tblGrid>
              <a:tr h="5473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take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sample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phishing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emails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find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most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common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occurring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words.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21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Stick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game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that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computer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always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wins.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connect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database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record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employee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display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records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connect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with database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employee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220979">
                        <a:lnSpc>
                          <a:spcPts val="148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table and display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record,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employee number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found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display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message.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97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connect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with database and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update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employee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record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entered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emp.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4455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connect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with database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delete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record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entered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employee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number.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Mysql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Mysql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84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Mysql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Mysql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Mysql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Christy Thomas</dc:creator>
  <dcterms:created xsi:type="dcterms:W3CDTF">2023-12-18T17:19:45Z</dcterms:created>
  <dcterms:modified xsi:type="dcterms:W3CDTF">2023-12-18T17:19:45Z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2023-12-18T00:00:00Z</vt:filetime>
  </property>
</Properties>
</file>