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771617299_2_45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b771617299_2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771617299_2_9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b771617299_2_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771617299_2_105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b771617299_2_1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771617299_2_11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b771617299_2_1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771617299_2_11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b771617299_2_1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771617299_2_1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b771617299_2_1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771617299_2_1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b771617299_2_1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771617299_2_1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b771617299_2_1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71617299_2_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b771617299_2_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771617299_2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b771617299_2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771617299_2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b771617299_2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771617299_2_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b771617299_2_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771617299_2_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b771617299_2_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771617299_2_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b771617299_2_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771617299_2_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b771617299_2_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771617299_2_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b771617299_2_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1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9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9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9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9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9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9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9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9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9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2304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altLang="en-GB"/>
              <a:t>Computer Vision</a:t>
            </a:r>
            <a:r>
              <a:rPr lang="en-GB"/>
              <a:t> Project 1</a:t>
            </a:r>
            <a:endParaRPr lang="en-GB"/>
          </a:p>
        </p:txBody>
      </p:sp>
      <p:sp>
        <p:nvSpPr>
          <p:cNvPr id="100" name="Google Shape;100;p25"/>
          <p:cNvSpPr txBox="1"/>
          <p:nvPr>
            <p:ph type="subTitle" idx="1"/>
          </p:nvPr>
        </p:nvSpPr>
        <p:spPr>
          <a:xfrm>
            <a:off x="311700" y="2320025"/>
            <a:ext cx="8520600" cy="17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[name]</a:t>
            </a:r>
            <a:endParaRPr lang="en-GB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[</a:t>
            </a:r>
            <a:r>
              <a:rPr lang="en-US" altLang="en-GB"/>
              <a:t>S</a:t>
            </a:r>
            <a:r>
              <a:rPr lang="en-GB"/>
              <a:t>tudent </a:t>
            </a:r>
            <a:r>
              <a:rPr lang="en-US" altLang="en-GB"/>
              <a:t>ID</a:t>
            </a:r>
            <a:r>
              <a:rPr lang="en-GB"/>
              <a:t>]</a:t>
            </a:r>
            <a:endParaRPr lang="en-GB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[</a:t>
            </a:r>
            <a:r>
              <a:rPr lang="en-US" altLang="en-GB"/>
              <a:t>E-mail]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Part 2: Hybrid images with PyTorch</a:t>
            </a:r>
            <a:endParaRPr lang="en-GB"/>
          </a:p>
        </p:txBody>
      </p:sp>
      <p:sp>
        <p:nvSpPr>
          <p:cNvPr id="162" name="Google Shape;162;p34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 b="1"/>
              <a:t>Submarine + Fish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/>
              <a:t>[insert your hybrid image here]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</a:p>
        </p:txBody>
      </p:sp>
      <p:sp>
        <p:nvSpPr>
          <p:cNvPr id="163" name="Google Shape;163;p34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/>
              <a:t>Part 1 vs. Part 2</a:t>
            </a:r>
            <a:endParaRPr lang="en-GB"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GB"/>
              <a:t>[Compare the run-times of Parts 1 and 2 here, as calculated in proj1.ipynb. Which method is faster?]</a:t>
            </a: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Part 3</a:t>
            </a:r>
            <a:endParaRPr lang="en-GB"/>
          </a:p>
        </p:txBody>
      </p:sp>
      <p:sp>
        <p:nvSpPr>
          <p:cNvPr id="169" name="Google Shape;169;p3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/>
              <a:t>[Consider a 1-channel 5x5 image and a 3x3 filter. What are the output dimensions of a convolution with the following parameters?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/>
              <a:t>Stride = 1, padding = 0?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/>
              <a:t>Stride = 2, padding = 0?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/>
              <a:t>Stride = 1, padding = 1?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/>
              <a:t>Stride = 2, padding = 1?]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0" name="Google Shape;170;p3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/>
              <a:t>[What are the input &amp; output dimensions of the convolutions of the dog image and a 3x3 filter  with the following parameters: 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/>
              <a:t>Stride = 1, padding = 0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/>
              <a:t>Stride = 2, padding = 0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/>
              <a:t>Stride = 1, padding = 1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/>
              <a:t>Stride = 2, padding = 1?]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Part 3</a:t>
            </a:r>
            <a:endParaRPr lang="en-GB"/>
          </a:p>
        </p:txBody>
      </p:sp>
      <p:sp>
        <p:nvSpPr>
          <p:cNvPr id="176" name="Google Shape;176;p36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[How many filters did we apply to the dog image?]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7" name="Google Shape;177;p36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/>
              <a:t>[Why do the output dimensions adhere to the equations given in the instructions handout?]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Part 3</a:t>
            </a:r>
            <a:endParaRPr lang="en-GB"/>
          </a:p>
        </p:txBody>
      </p:sp>
      <p:sp>
        <p:nvSpPr>
          <p:cNvPr id="183" name="Google Shape;183;p37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/>
              <a:t>[What is the intuition behind this equation?]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84" name="Google Shape;184;p37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Part 3</a:t>
            </a:r>
            <a:endParaRPr lang="en-GB"/>
          </a:p>
        </p:txBody>
      </p:sp>
      <p:sp>
        <p:nvSpPr>
          <p:cNvPr id="190" name="Google Shape;190;p38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[insert visualization 0 here]</a:t>
            </a:r>
            <a:endParaRPr lang="en-GB"/>
          </a:p>
        </p:txBody>
      </p:sp>
      <p:sp>
        <p:nvSpPr>
          <p:cNvPr id="191" name="Google Shape;191;p38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[insert visualization 1 here]</a:t>
            </a:r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Part 3</a:t>
            </a:r>
            <a:endParaRPr lang="en-GB"/>
          </a:p>
        </p:txBody>
      </p:sp>
      <p:sp>
        <p:nvSpPr>
          <p:cNvPr id="197" name="Google Shape;197;p39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[insert visualization 2 here]</a:t>
            </a:r>
            <a:endParaRPr lang="en-GB"/>
          </a:p>
        </p:txBody>
      </p:sp>
      <p:sp>
        <p:nvSpPr>
          <p:cNvPr id="198" name="Google Shape;198;p39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[insert visualization 3 here]</a:t>
            </a:r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Conclusion</a:t>
            </a:r>
            <a:endParaRPr lang="en-GB"/>
          </a:p>
        </p:txBody>
      </p:sp>
      <p:sp>
        <p:nvSpPr>
          <p:cNvPr id="204" name="Google Shape;204;p4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[How does varying the cutoff frequency value or swapping images within a pair influences the resulting hybrid image?]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Part 1: Image filtering</a:t>
            </a:r>
            <a:endParaRPr lang="en-GB"/>
          </a:p>
        </p:txBody>
      </p:sp>
      <p:sp>
        <p:nvSpPr>
          <p:cNvPr id="106" name="Google Shape;106;p26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GB"/>
              <a:t>[insert visualization of Gaussian kernel from proj1.ipynb here]</a:t>
            </a:r>
            <a:endParaRPr lang="en-GB"/>
          </a:p>
        </p:txBody>
      </p:sp>
      <p:sp>
        <p:nvSpPr>
          <p:cNvPr id="107" name="Google Shape;107;p26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GB"/>
              <a:t>[Describe your implementation of my_conv2d_numpy() in words. Make sure to discuss padding, and the operations used between the filter and image.]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Part 1: Image filtering</a:t>
            </a:r>
            <a:endParaRPr lang="en-GB"/>
          </a:p>
        </p:txBody>
      </p:sp>
      <p:sp>
        <p:nvSpPr>
          <p:cNvPr id="113" name="Google Shape;113;p27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 b="1"/>
              <a:t>Identity filter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/>
              <a:t>[insert the results from proj1.ipynb using 1b_cat.bmp with the identity filter here]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</a:p>
        </p:txBody>
      </p:sp>
      <p:sp>
        <p:nvSpPr>
          <p:cNvPr id="114" name="Google Shape;114;p27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 b="1"/>
              <a:t>Small blur with a box filter</a:t>
            </a:r>
            <a:endParaRPr lang="en-GB"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/>
              <a:t>[insert the results from proj1.ipynb using 1b_cat.bmp with the box filter here]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Part 1: Image filtering</a:t>
            </a:r>
            <a:endParaRPr lang="en-GB"/>
          </a:p>
        </p:txBody>
      </p:sp>
      <p:sp>
        <p:nvSpPr>
          <p:cNvPr id="120" name="Google Shape;120;p28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/>
              <a:t>Sobel filter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/>
              <a:t>[insert the results from proj1.ipynb using 1b_cat.bmp with the Sobel filter here]</a:t>
            </a:r>
            <a:endParaRPr b="1"/>
          </a:p>
        </p:txBody>
      </p:sp>
      <p:sp>
        <p:nvSpPr>
          <p:cNvPr id="121" name="Google Shape;121;p28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/>
              <a:t>Discrete Laplacian filter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/>
              <a:t>[insert the results from proj1.ipynb using 1b_cat.bmp with the discrete Laplacian filter here]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Part 1: Hybrid images</a:t>
            </a:r>
            <a:endParaRPr lang="en-GB"/>
          </a:p>
        </p:txBody>
      </p:sp>
      <p:sp>
        <p:nvSpPr>
          <p:cNvPr id="127" name="Google Shape;127;p29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GB"/>
              <a:t>[Describe the three main steps of create_hybrid_image() here. Explain how to ensure the output values are within the appropriate range for matplotlib visualizations.]</a:t>
            </a:r>
            <a:endParaRPr lang="en-GB"/>
          </a:p>
        </p:txBody>
      </p:sp>
      <p:sp>
        <p:nvSpPr>
          <p:cNvPr id="128" name="Google Shape;128;p29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 b="1"/>
              <a:t>Cat + Dog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/>
              <a:t>[insert your hybrid image here]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GB"/>
              <a:t>Cutoff frequency: [insert the value you used for this image pair]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Part 1: Hybrid images</a:t>
            </a:r>
            <a:endParaRPr lang="en-GB"/>
          </a:p>
        </p:txBody>
      </p:sp>
      <p:sp>
        <p:nvSpPr>
          <p:cNvPr id="134" name="Google Shape;134;p30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/>
              <a:t>Motorcycle + Bicycle</a:t>
            </a:r>
            <a:endParaRPr lang="en-GB"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-GB"/>
              <a:t>[insert your hybrid image here]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GB"/>
              <a:t>Cutoff frequency: [insert the value you used for this image pair]</a:t>
            </a:r>
            <a:endParaRPr b="1"/>
          </a:p>
        </p:txBody>
      </p:sp>
      <p:sp>
        <p:nvSpPr>
          <p:cNvPr id="135" name="Google Shape;135;p30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/>
              <a:t>Plane + Bird</a:t>
            </a:r>
            <a:endParaRPr lang="en-GB"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-GB"/>
              <a:t>[insert your hybrid image here]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GB"/>
              <a:t>Cutoff frequency: [insert the value you used for this image pair]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Part 1: Hybrid images</a:t>
            </a:r>
            <a:endParaRPr lang="en-GB"/>
          </a:p>
        </p:txBody>
      </p:sp>
      <p:sp>
        <p:nvSpPr>
          <p:cNvPr id="141" name="Google Shape;141;p31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 b="1"/>
              <a:t>Einstein + Marilyn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/>
              <a:t>[insert your hybrid image here]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GB"/>
              <a:t>Cutoff frequency: [insert the value you used for this image pair]</a:t>
            </a:r>
            <a:endParaRPr lang="en-GB"/>
          </a:p>
        </p:txBody>
      </p:sp>
      <p:sp>
        <p:nvSpPr>
          <p:cNvPr id="142" name="Google Shape;142;p31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/>
              <a:t>Submarine + Fish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/>
              <a:t>[insert your hybrid image here]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/>
              <a:t>Cutoff frequency: [insert the value you used for this image pair]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Part 2: Hybrid images with PyTorch</a:t>
            </a:r>
            <a:endParaRPr lang="en-GB"/>
          </a:p>
        </p:txBody>
      </p:sp>
      <p:sp>
        <p:nvSpPr>
          <p:cNvPr id="148" name="Google Shape;148;p3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 b="1"/>
              <a:t>Cat + Dog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GB"/>
              <a:t>[insert your hybrid image here]</a:t>
            </a:r>
            <a:endParaRPr lang="en-GB"/>
          </a:p>
        </p:txBody>
      </p:sp>
      <p:sp>
        <p:nvSpPr>
          <p:cNvPr id="149" name="Google Shape;149;p32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 b="1"/>
              <a:t>Motorcycle + Bicycle</a:t>
            </a:r>
            <a:endParaRPr lang="en-GB"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GB"/>
              <a:t>[insert your hybrid image here]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Part 2: Hybrid images with PyTorch</a:t>
            </a:r>
            <a:endParaRPr lang="en-GB"/>
          </a:p>
        </p:txBody>
      </p:sp>
      <p:sp>
        <p:nvSpPr>
          <p:cNvPr id="155" name="Google Shape;155;p33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 b="1"/>
              <a:t>Plane + Bird</a:t>
            </a:r>
            <a:endParaRPr lang="en-GB"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GB"/>
              <a:t>[insert your hybrid image here]</a:t>
            </a:r>
            <a:endParaRPr lang="en-GB"/>
          </a:p>
        </p:txBody>
      </p:sp>
      <p:sp>
        <p:nvSpPr>
          <p:cNvPr id="156" name="Google Shape;156;p3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/>
              <a:t>Einstein + Marilyn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GB"/>
              <a:t>[insert your hybrid image here]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2880</Words>
  <Application>WPS 演示</Application>
  <PresentationFormat/>
  <Paragraphs>162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方正书宋_GBK</vt:lpstr>
      <vt:lpstr>Wingdings</vt:lpstr>
      <vt:lpstr>Arial</vt:lpstr>
      <vt:lpstr>微软雅黑</vt:lpstr>
      <vt:lpstr>汉仪旗黑KW</vt:lpstr>
      <vt:lpstr>宋体</vt:lpstr>
      <vt:lpstr>Arial Unicode MS</vt:lpstr>
      <vt:lpstr>汉仪书宋二KW</vt:lpstr>
      <vt:lpstr>Simple Light</vt:lpstr>
      <vt:lpstr>Simple Light</vt:lpstr>
      <vt:lpstr>Computer Vision Project 1</vt:lpstr>
      <vt:lpstr>Part 1: Image filtering</vt:lpstr>
      <vt:lpstr>Part 1: Image filtering</vt:lpstr>
      <vt:lpstr>Part 1: Image filtering</vt:lpstr>
      <vt:lpstr>Part 1: Hybrid images</vt:lpstr>
      <vt:lpstr>Part 1: Hybrid images</vt:lpstr>
      <vt:lpstr>Part 1: Hybrid images</vt:lpstr>
      <vt:lpstr>Part 2: Hybrid images with PyTorch</vt:lpstr>
      <vt:lpstr>Part 2: Hybrid images with PyTorch</vt:lpstr>
      <vt:lpstr>Part 2: Hybrid images with PyTorch</vt:lpstr>
      <vt:lpstr>Part 3</vt:lpstr>
      <vt:lpstr>Part 3</vt:lpstr>
      <vt:lpstr>Part 3</vt:lpstr>
      <vt:lpstr>Part 3</vt:lpstr>
      <vt:lpstr>Part 3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Project 1</dc:title>
  <dc:creator/>
  <cp:lastModifiedBy>libron</cp:lastModifiedBy>
  <cp:revision>2</cp:revision>
  <dcterms:created xsi:type="dcterms:W3CDTF">2021-03-27T20:03:32Z</dcterms:created>
  <dcterms:modified xsi:type="dcterms:W3CDTF">2021-03-27T20:03:32Z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