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AA89-14C3-B14C-3EE8-4D3B4DBB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DFFC-721B-6A67-F1CE-E0BC6596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991D-6660-D4A7-AA0D-D7F672DC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854D-BDC5-3671-9B10-035156AD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D24C-31E0-BBF9-6DC6-C1CFB42E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0E7-3372-A2F0-5A64-B757F217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DB0D-747C-3E51-F40B-7C2C1CD6F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34C1-B0F9-B26A-E3DC-A4C467C1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5D1F-C05C-0CC2-39E1-E15BEB28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634F-B479-4ED9-3ACF-5A17E50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751E-7F34-0852-30A7-88BF54CA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D4B8-7530-8A11-FF6C-5D0EA4B84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4A26-DAD3-0D5A-C53B-141DEB49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EDBF-0C9C-0A4E-B348-85508AC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98D2-AC00-DFD5-6F6D-6C6C68B7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9527-6E2C-1959-55D4-59AEA4B0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963B-0F2F-224A-7978-3229EAF2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267E-0818-8AAF-6769-E1DD5ACD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56F76-FDE1-F4CF-F044-231992D6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F6F7-F60C-8004-BB11-933D1169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9E54-1470-703A-831D-A575E95F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DA7AD-2DB1-1549-B031-99DE8A1E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232D-2399-1902-0577-EFD83C60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55C9-6D56-235A-6370-378DABD9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6B6B-EB3D-60ED-55AB-8AB73226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EB2E-0EEE-FB6E-C568-C5576171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D7B4-B7B9-8FF7-D5EF-94AAB6937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4448-04F5-FDF8-D25A-0C38897E4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0AF5-284F-73C9-5BD3-E2D3A9D0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7B34-6028-1AD9-36A3-1F0EA870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DA10-A6BE-D61D-3E5A-C4D0D1F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9BF5-433C-F22F-515D-C262CB46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408C-D5BE-43C7-299D-403519E7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0BEF0-2FEC-246A-7A64-BDF5ECD39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6B547-89A7-0C54-5D54-E0AB6095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9DFA6-3174-491D-EA74-96569C687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58547-64D9-1FC9-C20A-06B96854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A50D1-4C5C-C6A7-A417-F5A1F658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21DC-C25B-7928-F6BC-6D37F94A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FEBF-5325-9403-BFC4-2E59F45F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3FCA4-64D9-335E-14AC-312D6BDF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80345-8F61-6CB9-F8DF-0FB04527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B548B-B46A-F858-8EC3-843B676A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4BF5D-8B1F-FA8A-6E1E-DF95EC5C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99AD7-DE64-4E33-6573-3F871BF8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71B0-FEDB-DE4B-B25B-9A084756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9AB2-8C0A-776B-24A4-EF9928FB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F1D5-5145-90FC-7787-573FC73C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8866-95FA-2A68-FD77-78193CE7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06A6-7C89-34CA-014B-2827D029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A48B5-C04B-B004-6F14-80C55C2D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1114-FBB2-E11E-20EE-E1EADA3D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AD3F-73F9-6FD2-A497-A5326311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34432-2881-CAB6-6601-0B4C6F02A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5F15F-C085-B7E6-9662-6E81F0608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940C-4A83-C1EE-64E9-C47D419A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CDA1D-4F28-E087-E598-2EEA7FAC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6C95-B7F7-9095-80A1-4D4A1D5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9BC03-B536-D4AA-85AA-EEBF36C6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F2D6-80A3-EBFF-4C3F-C7314B440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A01C-755E-AC6E-B592-88EBA662A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8E747-46B3-41A3-B4B9-A27A6CC4765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02EA-704D-B9BA-0DDE-526D42B7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C824-074C-DAE1-7461-8C5FF033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618FE-EFB5-498F-81D5-E0E6BE7B7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2400-1898-2A76-D9CC-1C86E6EEE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</a:t>
            </a:r>
            <a:br>
              <a:rPr lang="en-US"/>
            </a:br>
            <a:r>
              <a:rPr lang="en-US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4B195-5DE7-F3FC-8D73-493F7758F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</dc:title>
  <dc:creator>Sunita Pokharel</dc:creator>
  <cp:lastModifiedBy>Sunita Pokharel</cp:lastModifiedBy>
  <cp:revision>1</cp:revision>
  <dcterms:created xsi:type="dcterms:W3CDTF">2023-06-15T00:27:31Z</dcterms:created>
  <dcterms:modified xsi:type="dcterms:W3CDTF">2023-06-15T00:28:03Z</dcterms:modified>
</cp:coreProperties>
</file>