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77" r:id="rId15"/>
    <p:sldId id="278" r:id="rId16"/>
    <p:sldId id="282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8000"/>
    <a:srgbClr val="150867"/>
    <a:srgbClr val="FF0000"/>
    <a:srgbClr val="182463"/>
    <a:srgbClr val="0049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212" y="-96"/>
      </p:cViewPr>
      <p:guideLst>
        <p:guide orient="horz" pos="2976"/>
        <p:guide orient="horz" pos="2544"/>
        <p:guide orient="horz" pos="1536"/>
        <p:guide orient="horz" pos="2832"/>
        <p:guide orient="horz" pos="1104"/>
        <p:guide orient="horz" pos="1344"/>
        <p:guide pos="2880"/>
        <p:guide pos="48"/>
        <p:guide pos="5712"/>
        <p:guide pos="148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0CFAD-78BC-4E36-AF35-C4F6147B8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176C-6E92-428C-AC62-B9FDEBA2697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ED5E-EB94-4F9F-BC17-1B943292F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C21A-F530-4495-883A-1C89D26F07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6279-7368-4221-9FC4-8BA6CC2587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CD26E-31A9-4A5E-90A8-59C57FC52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5517-831E-43E0-A02C-423D1D65C0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C2CA9-29A9-4707-9F0B-1AEB4047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A9421-8C95-4570-ABED-492D98527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FB3F-F983-4280-AFAE-5CCB6554EB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B622B-98D4-43A9-942B-F611119A7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CAFAD-C0A4-4F83-BC80-7A41BA3E9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9617-7412-4388-84B4-D573D56496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91623F-9060-4A73-A41D-0B89FCFA6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3505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2400" dirty="0">
                <a:solidFill>
                  <a:srgbClr val="182463"/>
                </a:solidFill>
                <a:latin typeface="Calibri" charset="0"/>
                <a:cs typeface="Calibri" charset="0"/>
              </a:rPr>
              <a:t/>
            </a:r>
            <a:br>
              <a:rPr lang="en-US" sz="2400" dirty="0">
                <a:solidFill>
                  <a:srgbClr val="182463"/>
                </a:solidFill>
                <a:latin typeface="Calibri" charset="0"/>
                <a:cs typeface="Calibri" charset="0"/>
              </a:rPr>
            </a:br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Windows Auditing Tool</a:t>
            </a:r>
          </a:p>
          <a:p>
            <a:pPr algn="r"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Dumpsec</a:t>
            </a:r>
            <a:endParaRPr lang="en-US" sz="4400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  <p:pic>
        <p:nvPicPr>
          <p:cNvPr id="3076" name="Picture 5" descr="control_solutions_head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Audit Tests: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747474"/>
                </a:solidFill>
              </a:rPr>
              <a:t>Example of </a:t>
            </a:r>
            <a:r>
              <a:rPr lang="en-US" sz="1800" dirty="0" smtClean="0">
                <a:solidFill>
                  <a:srgbClr val="747474"/>
                </a:solidFill>
              </a:rPr>
              <a:t>Tests</a:t>
            </a: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e</a:t>
            </a:r>
            <a:r>
              <a:rPr lang="en-US" sz="1800" dirty="0" smtClean="0">
                <a:solidFill>
                  <a:srgbClr val="747474"/>
                </a:solidFill>
              </a:rPr>
              <a:t>xpired accounts that are not deactivated</a:t>
            </a: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</a:t>
            </a:r>
            <a:r>
              <a:rPr lang="en-US" sz="1800" dirty="0" smtClean="0">
                <a:solidFill>
                  <a:srgbClr val="747474"/>
                </a:solidFill>
              </a:rPr>
              <a:t>ser accounts that have not logged in for a period of time.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Segregation of Duties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747474"/>
                </a:solidFill>
              </a:rPr>
              <a:t>Users that may have admin Privileges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747474"/>
                </a:solidFill>
              </a:rPr>
              <a:t>Developers that may  be in the incorrect Groups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Verifications of Account Policies to the organizations Security Policies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747474"/>
                </a:solidFill>
              </a:rPr>
              <a:t>Password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747474"/>
                </a:solidFill>
              </a:rPr>
              <a:t>Auditing</a:t>
            </a:r>
            <a:endParaRPr lang="en-US" sz="14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User Data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680" y="1600200"/>
            <a:ext cx="76686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Recap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Use as an independent tool to obtain Windows auditing </a:t>
            </a:r>
            <a:r>
              <a:rPr lang="en-US" sz="1800" dirty="0" smtClean="0">
                <a:solidFill>
                  <a:srgbClr val="747474"/>
                </a:solidFill>
              </a:rPr>
              <a:t>information.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You must evaluate the results</a:t>
            </a: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Try to get the system administrator to execute the tool for you</a:t>
            </a:r>
            <a:r>
              <a:rPr lang="en-US" sz="1800" dirty="0" smtClean="0">
                <a:solidFill>
                  <a:srgbClr val="747474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Lab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Examine the attached Spreadsheet and perform the following tests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Expired users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Accounts that Should Be Disabled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Potential Segregation of Duties Problems</a:t>
            </a: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Users with excessive privileges.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bac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408988" y="4864100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173" name="Picture 9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400800" y="6172200"/>
            <a:ext cx="2300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www.controlsolutions.com</a:t>
            </a:r>
          </a:p>
        </p:txBody>
      </p:sp>
      <p:pic>
        <p:nvPicPr>
          <p:cNvPr id="7175" name="Picture 9" descr="controlsolutions_color_cmyk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49463"/>
            <a:ext cx="4038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What is </a:t>
            </a:r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Dumpsec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Classical Windows Host Based Auditing tools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Security auditing program for Microsoft Windows® NT/XP/200x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Lists the following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 File permissions (DACLs) 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Audit settings (SACLs) for the file system,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Registry, printers and shares 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User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747474"/>
                </a:solidFill>
              </a:rPr>
              <a:t>In a concise, readable format, so that holes in system security are readily apparent.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DumpSec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DumpSec</a:t>
            </a:r>
            <a:r>
              <a:rPr lang="en-US" sz="1800" dirty="0" smtClean="0">
                <a:solidFill>
                  <a:srgbClr val="747474"/>
                </a:solidFill>
              </a:rPr>
              <a:t> also </a:t>
            </a:r>
            <a:r>
              <a:rPr lang="en-US" sz="1800" dirty="0" smtClean="0">
                <a:solidFill>
                  <a:srgbClr val="747474"/>
                </a:solidFill>
              </a:rPr>
              <a:t>dumps or prints</a:t>
            </a:r>
            <a:endParaRPr lang="en-US" sz="1800" dirty="0" smtClean="0">
              <a:solidFill>
                <a:srgbClr val="747474"/>
              </a:solidFill>
            </a:endParaRP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User,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Group and 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Replication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Uses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Only generates Raw DATA !!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You as </a:t>
            </a:r>
            <a:r>
              <a:rPr lang="en-US" sz="1800" dirty="0" smtClean="0">
                <a:solidFill>
                  <a:srgbClr val="747474"/>
                </a:solidFill>
              </a:rPr>
              <a:t>the Auditor or Security Analysis  </a:t>
            </a:r>
            <a:r>
              <a:rPr lang="en-US" sz="1800" dirty="0" smtClean="0">
                <a:solidFill>
                  <a:srgbClr val="747474"/>
                </a:solidFill>
              </a:rPr>
              <a:t>must interpret the results and data.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Initial Start-Up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Types of Report Data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Windows Security and Setting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Domain Policies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Password Policies</a:t>
            </a:r>
          </a:p>
          <a:p>
            <a:pPr marL="685800" indent="-331788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length</a:t>
            </a:r>
          </a:p>
          <a:p>
            <a:pPr marL="685800" indent="-331788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age</a:t>
            </a:r>
          </a:p>
          <a:p>
            <a:pPr marL="685800" indent="-331788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History</a:t>
            </a:r>
          </a:p>
          <a:p>
            <a:pPr marL="685800" indent="-331788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 lock Out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Domain Account Policies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371600"/>
            <a:ext cx="5943600" cy="499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User Account Data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747474"/>
                </a:solidFill>
              </a:rPr>
              <a:t>Example of data generated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User Name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Last login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Acct Disabled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Acct Locket Out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747474"/>
                </a:solidFill>
              </a:rPr>
              <a:t>Password Expired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7474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B46C4055C640B628A788CD1459D7" ma:contentTypeVersion="0" ma:contentTypeDescription="Create a new document." ma:contentTypeScope="" ma:versionID="a81b1e31ca26f2e68d161ec33f8c31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0866529-3FF6-4FEB-AF88-3E33BFA1C5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11298E-E72B-44AE-9970-814C1368575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91BC315-646F-45CA-8911-3F8A95C77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259</Words>
  <Application>Microsoft Office PowerPoint</Application>
  <PresentationFormat>On-screen Show (4:3)</PresentationFormat>
  <Paragraphs>73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Michael Flint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Michael Flint</dc:creator>
  <cp:lastModifiedBy>Allen Lum</cp:lastModifiedBy>
  <cp:revision>129</cp:revision>
  <dcterms:created xsi:type="dcterms:W3CDTF">2011-04-11T18:30:15Z</dcterms:created>
  <dcterms:modified xsi:type="dcterms:W3CDTF">2012-02-27T22:38:02Z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0x0101005E03B46C4055C640B628A788CD1459D7</vt:lpwstr>
  </property>
</Properties>
</file>