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6858000" cy="9906000" type="A4"/>
  <p:notesSz cx="6873875" cy="10061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918" autoAdjust="0"/>
  </p:normalViewPr>
  <p:slideViewPr>
    <p:cSldViewPr snapToGrid="0" showGuides="1">
      <p:cViewPr varScale="1">
        <p:scale>
          <a:sx n="104" d="100"/>
          <a:sy n="104" d="100"/>
        </p:scale>
        <p:origin x="2196" y="108"/>
      </p:cViewPr>
      <p:guideLst>
        <p:guide orient="horz" pos="282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8679" cy="504826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93606" y="1"/>
            <a:ext cx="2978679" cy="504826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BA3C9ACF-AFCE-47B1-ABFE-63A36149141C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56751"/>
            <a:ext cx="2978679" cy="504825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93606" y="9556751"/>
            <a:ext cx="2978679" cy="504825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FEFC34FB-1747-4CF3-A0B6-A8C6CBB6A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940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8679" cy="504826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3606" y="1"/>
            <a:ext cx="2978679" cy="504826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9296CC0C-B9CA-4C18-81B1-41194B54B76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2188" y="1258888"/>
            <a:ext cx="2349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388" y="4842134"/>
            <a:ext cx="5499100" cy="3961745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56751"/>
            <a:ext cx="2978679" cy="504825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3606" y="9556751"/>
            <a:ext cx="2978679" cy="504825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13C7618-6CD3-4A7F-B7E2-78E14C21E9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09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2D0-51EE-4C23-9F87-B93BD5038BFF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62BD207-A376-F35E-0328-D5DFDD6AE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53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019-1629-4FCE-86BE-65EB18E254F1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5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848-0331-4C86-9616-FC1B5E212900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RumiCar</a:t>
            </a:r>
            <a:r>
              <a:rPr kumimoji="1" lang="ja-JP" altLang="en-US" dirty="0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553074"/>
            <a:ext cx="1543050" cy="155726"/>
          </a:xfrm>
        </p:spPr>
        <p:txBody>
          <a:bodyPr/>
          <a:lstStyle/>
          <a:p>
            <a:fld id="{37BFA848-0331-4C86-9616-FC1B5E212900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553074"/>
            <a:ext cx="2314575" cy="155726"/>
          </a:xfrm>
        </p:spPr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C22-ED41-479B-8320-092E8A4EE736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D874247-5796-1325-1F9F-799BC59FF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ED7A-8EA8-4CE3-9F24-BC3C01339AFB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36414B-C755-232C-D5A6-C8C339A4B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EC8-51E0-4CB7-B7AD-46BD16AC8155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30A20D-9B63-9669-960F-F430560E9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AC21-C412-4593-9C4A-8304D8F21C94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387A81-B1CD-9579-9D93-2D9AE5CA00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F244-5C0A-4870-BEED-24B1339F460B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9F0C56-B5C6-3C3B-DEF3-064B55339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079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2B8E-EAFE-4788-8787-0080BF97F64C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8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9EA-D03D-41F5-BC79-EF41F378B2A0}" type="datetime1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3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okibon3/PenPlo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8">
            <a:extLst>
              <a:ext uri="{FF2B5EF4-FFF2-40B4-BE49-F238E27FC236}">
                <a16:creationId xmlns:a16="http://schemas.microsoft.com/office/drawing/2014/main" id="{13D0B0DD-BA50-48BD-A3FD-95507F85070F}"/>
              </a:ext>
            </a:extLst>
          </p:cNvPr>
          <p:cNvSpPr txBox="1">
            <a:spLocks/>
          </p:cNvSpPr>
          <p:nvPr/>
        </p:nvSpPr>
        <p:spPr>
          <a:xfrm>
            <a:off x="3533577" y="935226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AE7CC16-0069-1EA7-5F3C-06E3098904A1}"/>
              </a:ext>
            </a:extLst>
          </p:cNvPr>
          <p:cNvSpPr txBox="1">
            <a:spLocks/>
          </p:cNvSpPr>
          <p:nvPr/>
        </p:nvSpPr>
        <p:spPr>
          <a:xfrm>
            <a:off x="250752" y="783239"/>
            <a:ext cx="6250526" cy="95665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/>
              <a:t>自作ペンプロッタ界隈の巨匠、</a:t>
            </a:r>
            <a:r>
              <a:rPr lang="en-US" altLang="ja-JP" sz="1400" dirty="0"/>
              <a:t>『</a:t>
            </a:r>
            <a:r>
              <a:rPr lang="ja-JP" altLang="en-US" sz="1400" dirty="0"/>
              <a:t>いしかわきょうすけ</a:t>
            </a:r>
            <a:r>
              <a:rPr lang="en-US" altLang="ja-JP" sz="1400" dirty="0"/>
              <a:t>』</a:t>
            </a:r>
            <a:r>
              <a:rPr lang="ja-JP" altLang="en-US" sz="1400" dirty="0"/>
              <a:t>さんに刺激され、</a:t>
            </a:r>
            <a:r>
              <a:rPr lang="en-US" altLang="ja-JP" sz="1400" dirty="0"/>
              <a:t>2024</a:t>
            </a:r>
            <a:r>
              <a:rPr lang="ja-JP" altLang="en-US" sz="1400" dirty="0"/>
              <a:t>年に製作したゲーミングモバイル</a:t>
            </a:r>
            <a:r>
              <a:rPr lang="en-US" altLang="ja-JP" sz="1400" dirty="0"/>
              <a:t>3D</a:t>
            </a:r>
            <a:r>
              <a:rPr lang="ja-JP" altLang="en-US" sz="1400" dirty="0"/>
              <a:t>プリンタ</a:t>
            </a:r>
            <a:r>
              <a:rPr lang="en-US" altLang="ja-JP" sz="1400" dirty="0"/>
              <a:t>Fraxinus00W</a:t>
            </a:r>
            <a:r>
              <a:rPr lang="ja-JP" altLang="en-US" sz="1400" dirty="0"/>
              <a:t>をベースにペンプロッタを製作しました。小型ながら</a:t>
            </a:r>
            <a:r>
              <a:rPr lang="en-US" altLang="ja-JP" sz="1400" dirty="0" err="1"/>
              <a:t>CoreXY</a:t>
            </a:r>
            <a:r>
              <a:rPr lang="ja-JP" altLang="en-US" sz="1400" dirty="0"/>
              <a:t>構造が持つ高速動作を実現しています。</a:t>
            </a:r>
            <a:endParaRPr lang="en-US" altLang="ja-JP" sz="1400" dirty="0"/>
          </a:p>
        </p:txBody>
      </p:sp>
      <p:sp>
        <p:nvSpPr>
          <p:cNvPr id="19" name="コンテンツ プレースホルダー 8">
            <a:extLst>
              <a:ext uri="{FF2B5EF4-FFF2-40B4-BE49-F238E27FC236}">
                <a16:creationId xmlns:a16="http://schemas.microsoft.com/office/drawing/2014/main" id="{1F5D0CFA-F7CE-EA1E-4FC5-8E1C3C758471}"/>
              </a:ext>
            </a:extLst>
          </p:cNvPr>
          <p:cNvSpPr txBox="1">
            <a:spLocks/>
          </p:cNvSpPr>
          <p:nvPr/>
        </p:nvSpPr>
        <p:spPr>
          <a:xfrm>
            <a:off x="3459400" y="6395113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70AC564A-06ED-FD21-9E30-BA6C7D8B5897}"/>
              </a:ext>
            </a:extLst>
          </p:cNvPr>
          <p:cNvSpPr txBox="1">
            <a:spLocks/>
          </p:cNvSpPr>
          <p:nvPr/>
        </p:nvSpPr>
        <p:spPr>
          <a:xfrm>
            <a:off x="250752" y="238544"/>
            <a:ext cx="6240338" cy="4355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dirty="0"/>
              <a:t>Fraxinus00pen </a:t>
            </a:r>
            <a:r>
              <a:rPr lang="ja-JP" altLang="en-US" sz="2400" dirty="0"/>
              <a:t>ゲーミングペンプロッタ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19509C-5591-F1B1-371B-4927E14ECA04}"/>
              </a:ext>
            </a:extLst>
          </p:cNvPr>
          <p:cNvSpPr txBox="1"/>
          <p:nvPr/>
        </p:nvSpPr>
        <p:spPr>
          <a:xfrm>
            <a:off x="337466" y="8845865"/>
            <a:ext cx="6152298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ea typeface="+mj-ea"/>
              </a:rPr>
              <a:t>Twitter(x)</a:t>
            </a:r>
            <a:r>
              <a:rPr kumimoji="1" lang="ja-JP" altLang="en-US" sz="1100" dirty="0">
                <a:ea typeface="+mj-ea"/>
              </a:rPr>
              <a:t>：大江公夫</a:t>
            </a:r>
            <a:r>
              <a:rPr kumimoji="1" lang="en-US" altLang="ja-JP" sz="1100" dirty="0">
                <a:ea typeface="+mj-ea"/>
              </a:rPr>
              <a:t>@pokibon</a:t>
            </a:r>
          </a:p>
          <a:p>
            <a:r>
              <a:rPr kumimoji="1" lang="en-US" altLang="ja-JP" sz="1100" dirty="0">
                <a:ea typeface="+mj-ea"/>
              </a:rPr>
              <a:t>Facebook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: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https://wwww.facebook.com/kimio.ohe</a:t>
            </a:r>
          </a:p>
          <a:p>
            <a:r>
              <a:rPr kumimoji="1" lang="en-US" altLang="ja-JP" sz="1100" dirty="0"/>
              <a:t>GitHub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:</a:t>
            </a:r>
            <a:r>
              <a:rPr kumimoji="1" lang="ja-JP" altLang="en-US" sz="1100" dirty="0"/>
              <a:t> </a:t>
            </a:r>
            <a:r>
              <a:rPr kumimoji="1" lang="en-US" altLang="ja-JP" sz="1100" dirty="0">
                <a:hlinkClick r:id="rId4"/>
              </a:rPr>
              <a:t>https://github.com/pokibon3/PenPlotter</a:t>
            </a:r>
            <a:br>
              <a:rPr kumimoji="1" lang="en-US" altLang="ja-JP" sz="1100" dirty="0"/>
            </a:br>
            <a:r>
              <a:rPr kumimoji="1" lang="en-US" altLang="ja-JP" sz="1100" dirty="0"/>
              <a:t>Fraxinus</a:t>
            </a:r>
            <a:r>
              <a:rPr kumimoji="1" lang="ja-JP" altLang="en-US" sz="1100" dirty="0"/>
              <a:t>：</a:t>
            </a:r>
            <a:r>
              <a:rPr kumimoji="1" lang="en-US" altLang="ja-JP" sz="1100" dirty="0">
                <a:ea typeface="+mj-ea"/>
              </a:rPr>
              <a:t> https://fraxinus.jp/</a:t>
            </a:r>
            <a:endParaRPr kumimoji="1" lang="en-US" altLang="ja-JP" sz="1100" dirty="0"/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07463FA0-6D14-414A-7A59-87E89044D556}"/>
              </a:ext>
            </a:extLst>
          </p:cNvPr>
          <p:cNvSpPr txBox="1">
            <a:spLocks/>
          </p:cNvSpPr>
          <p:nvPr/>
        </p:nvSpPr>
        <p:spPr>
          <a:xfrm>
            <a:off x="137219" y="1771985"/>
            <a:ext cx="6454563" cy="2795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仕様</a:t>
            </a:r>
            <a:endParaRPr lang="en-US" altLang="ja-JP" sz="14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4CAE180-1A68-EFD1-C9AD-9DD7E3FEB5C9}"/>
              </a:ext>
            </a:extLst>
          </p:cNvPr>
          <p:cNvSpPr txBox="1">
            <a:spLocks/>
          </p:cNvSpPr>
          <p:nvPr/>
        </p:nvSpPr>
        <p:spPr>
          <a:xfrm>
            <a:off x="450400" y="5834672"/>
            <a:ext cx="5986379" cy="10917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ja-JP" sz="1400" dirty="0"/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4CAE180-1A68-EFD1-C9AD-9DD7E3FEB5C9}"/>
              </a:ext>
            </a:extLst>
          </p:cNvPr>
          <p:cNvSpPr txBox="1">
            <a:spLocks/>
          </p:cNvSpPr>
          <p:nvPr/>
        </p:nvSpPr>
        <p:spPr>
          <a:xfrm>
            <a:off x="265791" y="2006484"/>
            <a:ext cx="3203287" cy="39144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本体サイズ：約</a:t>
            </a:r>
            <a:r>
              <a:rPr lang="en-US" altLang="ja-JP" sz="1400">
                <a:highlight>
                  <a:srgbClr val="FFFFFF"/>
                </a:highlight>
                <a:latin typeface="YakuHanJPs"/>
              </a:rPr>
              <a:t>300</a:t>
            </a:r>
            <a:r>
              <a:rPr lang="en-US" altLang="ja-JP" sz="1400" b="0" i="0">
                <a:effectLst/>
                <a:highlight>
                  <a:srgbClr val="FFFFFF"/>
                </a:highlight>
                <a:latin typeface="YakuHanJPs"/>
              </a:rPr>
              <a:t>x200x70mm</a:t>
            </a:r>
            <a:br>
              <a:rPr lang="en-US" altLang="ja-JP" sz="1400" b="0" i="0" dirty="0">
                <a:effectLst/>
                <a:highlight>
                  <a:srgbClr val="FFFFFF"/>
                </a:highlight>
                <a:latin typeface="YakuHanJPs"/>
              </a:rPr>
            </a:b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（突起物を除く）</a:t>
            </a:r>
            <a:endParaRPr lang="en-US" altLang="ja-JP" sz="1400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方式　　　：</a:t>
            </a:r>
            <a:r>
              <a:rPr lang="en-US" altLang="ja-JP" sz="1400" dirty="0" err="1">
                <a:highlight>
                  <a:srgbClr val="FFFFFF"/>
                </a:highlight>
                <a:latin typeface="YakuHanJPs"/>
              </a:rPr>
              <a:t>CoreXY</a:t>
            </a:r>
            <a:endParaRPr lang="en-US" altLang="ja-JP" sz="1400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印刷サイズ：</a:t>
            </a:r>
            <a:r>
              <a:rPr lang="ja-JP" altLang="en-US" sz="1400" b="0" i="0" dirty="0">
                <a:effectLst/>
                <a:latin typeface="YakuHanJPs"/>
              </a:rPr>
              <a:t>縦</a:t>
            </a:r>
            <a:r>
              <a:rPr lang="en-US" altLang="ja-JP" sz="1400" b="0" i="0" dirty="0">
                <a:effectLst/>
                <a:latin typeface="YakuHanJPs"/>
              </a:rPr>
              <a:t>170mm</a:t>
            </a:r>
            <a:r>
              <a:rPr lang="ja-JP" altLang="en-US" sz="1400" b="0" i="0" dirty="0">
                <a:effectLst/>
                <a:latin typeface="YakuHanJPs"/>
              </a:rPr>
              <a:t>ｘ横</a:t>
            </a:r>
            <a:r>
              <a:rPr lang="en-US" altLang="ja-JP" sz="1400" b="0" i="0" dirty="0">
                <a:effectLst/>
                <a:latin typeface="YakuHanJPs"/>
              </a:rPr>
              <a:t>120mm</a:t>
            </a:r>
            <a:endParaRPr lang="en-US" altLang="ja-JP" sz="1400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描画速度　：目標</a:t>
            </a:r>
            <a:r>
              <a:rPr lang="en-US" altLang="ja-JP" sz="1400" b="0" i="0" dirty="0">
                <a:effectLst/>
                <a:highlight>
                  <a:srgbClr val="FFFFFF"/>
                </a:highlight>
                <a:latin typeface="YakuHanJPs"/>
              </a:rPr>
              <a:t>500mm/</a:t>
            </a: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秒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加速度　　</a:t>
            </a: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：</a:t>
            </a:r>
            <a:r>
              <a:rPr lang="en-US" altLang="ja-JP" sz="1400" b="0" i="0" dirty="0">
                <a:effectLst/>
                <a:latin typeface="YakuHanJPs"/>
              </a:rPr>
              <a:t>20000mm/s^2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振動検知　：あり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ja-JP" sz="1400" b="0" i="0" dirty="0">
                <a:effectLst/>
                <a:highlight>
                  <a:srgbClr val="FFFFFF"/>
                </a:highlight>
                <a:latin typeface="YakuHanJPs"/>
              </a:rPr>
              <a:t>Firmware</a:t>
            </a: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　：</a:t>
            </a:r>
            <a:r>
              <a:rPr lang="en-US" altLang="ja-JP" sz="1400" b="0" i="0" dirty="0" err="1">
                <a:effectLst/>
                <a:highlight>
                  <a:srgbClr val="FFFFFF"/>
                </a:highlight>
                <a:latin typeface="YakuHanJPs"/>
              </a:rPr>
              <a:t>Klipper</a:t>
            </a:r>
            <a:r>
              <a:rPr lang="en-US" altLang="ja-JP" sz="1400" b="0" i="0" dirty="0">
                <a:effectLst/>
                <a:highlight>
                  <a:srgbClr val="FFFFFF"/>
                </a:highlight>
                <a:latin typeface="YakuHanJPs"/>
              </a:rPr>
              <a:t>, Mainsail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使用マイコン：</a:t>
            </a:r>
            <a:br>
              <a:rPr lang="en-US" altLang="ja-JP" sz="1400" dirty="0">
                <a:highlight>
                  <a:srgbClr val="FFFFFF"/>
                </a:highlight>
                <a:latin typeface="YakuHanJPs"/>
              </a:rPr>
            </a:br>
            <a:r>
              <a:rPr lang="en-US" altLang="ja-JP" sz="1400" b="0" i="0" dirty="0">
                <a:effectLst/>
                <a:latin typeface="YakuHanJPs"/>
              </a:rPr>
              <a:t>Raspberry Pi 4</a:t>
            </a:r>
            <a:r>
              <a:rPr lang="ja-JP" altLang="en-US" sz="1400" b="0" i="0" dirty="0">
                <a:effectLst/>
                <a:latin typeface="YakuHanJPs"/>
              </a:rPr>
              <a:t> </a:t>
            </a:r>
            <a:r>
              <a:rPr lang="en-US" altLang="ja-JP" sz="1400" b="0" i="0" dirty="0">
                <a:effectLst/>
                <a:latin typeface="YakuHanJPs"/>
              </a:rPr>
              <a:t>+</a:t>
            </a:r>
            <a:r>
              <a:rPr lang="ja-JP" altLang="en-US" sz="1400" b="0" i="0" dirty="0">
                <a:effectLst/>
                <a:latin typeface="YakuHanJPs"/>
              </a:rPr>
              <a:t> </a:t>
            </a:r>
            <a:r>
              <a:rPr lang="en-US" altLang="ja-JP" sz="1400" b="0" i="0" dirty="0" err="1">
                <a:effectLst/>
                <a:latin typeface="YakuHanJPs"/>
              </a:rPr>
              <a:t>BigTreeTech</a:t>
            </a:r>
            <a:r>
              <a:rPr lang="en-US" altLang="ja-JP" sz="1400" b="0" i="0" dirty="0">
                <a:effectLst/>
                <a:latin typeface="YakuHanJPs"/>
              </a:rPr>
              <a:t> SKR Pico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使用ペン　：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Zebra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 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4C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規格</a:t>
            </a:r>
            <a:endParaRPr lang="en-US" altLang="ja-JP" sz="1400" dirty="0">
              <a:highlight>
                <a:srgbClr val="FFFFFF"/>
              </a:highlight>
              <a:latin typeface="YakuHanJPs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b="0" i="0" dirty="0">
                <a:effectLst/>
                <a:highlight>
                  <a:srgbClr val="FFFFFF"/>
                </a:highlight>
                <a:latin typeface="YakuHanJPs"/>
              </a:rPr>
              <a:t>Ｚ軸機構　：</a:t>
            </a:r>
            <a:br>
              <a:rPr lang="en-US" altLang="ja-JP" sz="1400" b="0" i="0" dirty="0">
                <a:effectLst/>
                <a:highlight>
                  <a:srgbClr val="FFFFFF"/>
                </a:highlight>
                <a:latin typeface="YakuHanJPs"/>
              </a:rPr>
            </a:br>
            <a:r>
              <a:rPr lang="ja-JP" altLang="en-US" sz="1400" b="0" i="0" dirty="0">
                <a:effectLst/>
                <a:latin typeface="YakuHanJPs"/>
              </a:rPr>
              <a:t>ソレノイド</a:t>
            </a:r>
            <a:r>
              <a:rPr lang="en-US" altLang="ja-JP" sz="1400" b="0" i="0" dirty="0">
                <a:effectLst/>
                <a:latin typeface="YakuHanJPs"/>
              </a:rPr>
              <a:t>ZHO-0420S-05A4.5</a:t>
            </a:r>
            <a:br>
              <a:rPr lang="en-US" altLang="ja-JP" sz="1400" b="0" i="0" dirty="0">
                <a:effectLst/>
                <a:latin typeface="YakuHanJPs"/>
              </a:rPr>
            </a:br>
            <a:r>
              <a:rPr lang="ja-JP" altLang="en-US" sz="1400" b="0" i="0" dirty="0">
                <a:effectLst/>
                <a:latin typeface="YakuHanJPs"/>
              </a:rPr>
              <a:t>プッシュ型（</a:t>
            </a:r>
            <a:r>
              <a:rPr lang="en-US" altLang="ja-JP" sz="1400" b="0" i="0" dirty="0">
                <a:effectLst/>
                <a:latin typeface="YakuHanJPs"/>
              </a:rPr>
              <a:t>4V</a:t>
            </a:r>
            <a:r>
              <a:rPr lang="ja-JP" altLang="en-US" sz="1400" b="0" i="0" dirty="0">
                <a:effectLst/>
                <a:latin typeface="YakuHanJPs"/>
              </a:rPr>
              <a:t>で駆動）</a:t>
            </a:r>
            <a:endParaRPr lang="en-US" altLang="ja-JP" sz="1400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電源　　　：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USB Type-C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  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12V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 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15W</a:t>
            </a:r>
            <a:endParaRPr lang="ja-JP" altLang="en-US" sz="1400" b="0" i="0" dirty="0">
              <a:effectLst/>
              <a:highlight>
                <a:srgbClr val="FFFFFF"/>
              </a:highlight>
              <a:latin typeface="YakuHanJP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0CFFDA-1F0D-EA5A-2C3C-1FDDB9257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77" y="1532931"/>
            <a:ext cx="2975609" cy="412344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B7D8185-7119-3C74-6247-B0A949ECE11A}"/>
              </a:ext>
            </a:extLst>
          </p:cNvPr>
          <p:cNvSpPr txBox="1">
            <a:spLocks/>
          </p:cNvSpPr>
          <p:nvPr/>
        </p:nvSpPr>
        <p:spPr>
          <a:xfrm>
            <a:off x="197858" y="5752964"/>
            <a:ext cx="6423376" cy="39144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近年の高速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3D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プリンタの機構やソフトウェア資産を極力流用することにより、高速動作を実現しています。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dirty="0" err="1">
                <a:highlight>
                  <a:srgbClr val="FFFFFF"/>
                </a:highlight>
                <a:latin typeface="YakuHanJPs"/>
              </a:rPr>
              <a:t>CoreXY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方式</a:t>
            </a:r>
            <a:br>
              <a:rPr lang="ja-JP" altLang="en-US" sz="1400" dirty="0">
                <a:highlight>
                  <a:srgbClr val="FFFFFF"/>
                </a:highlight>
                <a:latin typeface="YakuHanJPs"/>
              </a:rPr>
            </a:b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モーター等の重量物をフレーム側に固定することにより慣性重量を最小化し、描画エリアを最大化しています。</a:t>
            </a:r>
            <a:endParaRPr lang="en-US" altLang="ja-JP" sz="1400" dirty="0">
              <a:highlight>
                <a:srgbClr val="FFFFFF"/>
              </a:highlight>
              <a:latin typeface="YakuHanJP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Z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軸機構</a:t>
            </a:r>
            <a:br>
              <a:rPr lang="en-US" altLang="ja-JP" sz="1400" dirty="0">
                <a:highlight>
                  <a:srgbClr val="FFFFFF"/>
                </a:highlight>
                <a:latin typeface="YakuHanJPs"/>
              </a:rPr>
            </a:b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ペンの上下駆動にソレノイドを採用し、ペン上下の遅延を最小化しています。（ペン 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DOWN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：約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10ms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、ペン</a:t>
            </a:r>
            <a:r>
              <a:rPr lang="en-US" altLang="ja-JP" sz="1400">
                <a:highlight>
                  <a:srgbClr val="FFFFFF"/>
                </a:highlight>
                <a:latin typeface="YakuHanJPs"/>
              </a:rPr>
              <a:t>UP</a:t>
            </a:r>
            <a:r>
              <a:rPr lang="ja-JP" altLang="en-US" sz="1400">
                <a:highlight>
                  <a:srgbClr val="FFFFFF"/>
                </a:highlight>
                <a:latin typeface="YakuHanJPs"/>
              </a:rPr>
              <a:t>：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約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2ms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）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操作部</a:t>
            </a:r>
            <a:br>
              <a:rPr lang="ja-JP" altLang="en-US" sz="1400" dirty="0">
                <a:highlight>
                  <a:srgbClr val="FFFFFF"/>
                </a:highlight>
                <a:latin typeface="YakuHanJPs"/>
              </a:rPr>
            </a:b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Linux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ベースの</a:t>
            </a:r>
            <a:r>
              <a:rPr lang="en-US" altLang="ja-JP" sz="1400" dirty="0" err="1">
                <a:highlight>
                  <a:srgbClr val="FFFFFF"/>
                </a:highlight>
                <a:latin typeface="YakuHanJPs"/>
              </a:rPr>
              <a:t>Klipper</a:t>
            </a:r>
            <a:r>
              <a:rPr lang="en-US" altLang="ja-JP" sz="1400" dirty="0">
                <a:highlight>
                  <a:srgbClr val="FFFFFF"/>
                </a:highlight>
                <a:latin typeface="YakuHanJPs"/>
              </a:rPr>
              <a:t>, Mainsail</a:t>
            </a: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を採用することにより、タッチパネル操作でのスタンドアローン運用が可能です。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振動検知</a:t>
            </a:r>
            <a:br>
              <a:rPr lang="ja-JP" altLang="en-US" sz="1400" dirty="0">
                <a:highlight>
                  <a:srgbClr val="FFFFFF"/>
                </a:highlight>
                <a:latin typeface="YakuHanJPs"/>
              </a:rPr>
            </a:br>
            <a:r>
              <a:rPr lang="ja-JP" altLang="en-US" sz="1400" dirty="0">
                <a:highlight>
                  <a:srgbClr val="FFFFFF"/>
                </a:highlight>
                <a:latin typeface="YakuHanJPs"/>
              </a:rPr>
              <a:t>加速度センサによるキャリブレーションを行い、筐体剛性に起因する振動の検知と補正を行います。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ja-JP" altLang="en-US" sz="1400" b="0" i="0" dirty="0">
              <a:effectLst/>
              <a:highlight>
                <a:srgbClr val="FFFFFF"/>
              </a:highlight>
              <a:latin typeface="YakuHanJPs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78F3AF-17DE-DDDD-B103-83646719570C}"/>
              </a:ext>
            </a:extLst>
          </p:cNvPr>
          <p:cNvSpPr txBox="1">
            <a:spLocks/>
          </p:cNvSpPr>
          <p:nvPr/>
        </p:nvSpPr>
        <p:spPr>
          <a:xfrm>
            <a:off x="137219" y="5489483"/>
            <a:ext cx="6454563" cy="2795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特徴</a:t>
            </a:r>
            <a:endParaRPr lang="en-US" altLang="ja-JP" sz="1400" dirty="0"/>
          </a:p>
        </p:txBody>
      </p:sp>
      <p:pic>
        <p:nvPicPr>
          <p:cNvPr id="9" name="図 8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0AAF8C2-5DCA-7228-479C-5948BDA8D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67" y="8551332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275"/>
      </p:ext>
    </p:extLst>
  </p:cSld>
  <p:clrMapOvr>
    <a:masterClrMapping/>
  </p:clrMapOvr>
  <p:transition spd="slow" advTm="20000">
    <p:cover/>
  </p:transition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10983</TotalTime>
  <Words>323</Words>
  <Application>Microsoft Office PowerPoint</Application>
  <PresentationFormat>A4 210 x 297 mm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YakuHanJPs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 吉輝</dc:creator>
  <cp:lastModifiedBy>Kimio Ohe</cp:lastModifiedBy>
  <cp:revision>416</cp:revision>
  <cp:lastPrinted>2025-02-22T04:11:14Z</cp:lastPrinted>
  <dcterms:created xsi:type="dcterms:W3CDTF">2019-12-28T08:32:04Z</dcterms:created>
  <dcterms:modified xsi:type="dcterms:W3CDTF">2025-02-22T04:15:03Z</dcterms:modified>
</cp:coreProperties>
</file>