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411" r:id="rId2"/>
  </p:sldIdLst>
  <p:sldSz cx="6858000" cy="9906000" type="A4"/>
  <p:notesSz cx="6881813" cy="10002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5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7918" autoAdjust="0"/>
  </p:normalViewPr>
  <p:slideViewPr>
    <p:cSldViewPr snapToGrid="0" showGuides="1">
      <p:cViewPr varScale="1">
        <p:scale>
          <a:sx n="128" d="100"/>
          <a:sy n="128" d="100"/>
        </p:scale>
        <p:origin x="2058" y="-54"/>
      </p:cViewPr>
      <p:guideLst>
        <p:guide orient="horz" pos="2825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BA3C9ACF-AFCE-47B1-ABFE-63A36149141C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FEFC34FB-1747-4CF3-A0B6-A8C6CBB6A4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940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l">
              <a:defRPr sz="1300"/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開発教室</a:t>
            </a:r>
            <a:r>
              <a:rPr kumimoji="1" lang="en-US" altLang="ja-JP"/>
              <a:t>(</a:t>
            </a:r>
            <a:r>
              <a:rPr kumimoji="1" lang="ja-JP" altLang="en-US"/>
              <a:t>プログラミング編</a:t>
            </a:r>
            <a:r>
              <a:rPr kumimoji="1" lang="en-US" altLang="ja-JP"/>
              <a:t>)</a:t>
            </a:r>
            <a:r>
              <a:rPr kumimoji="1" lang="ja-JP" altLang="en-US"/>
              <a:t>テキスト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501879"/>
          </a:xfrm>
          <a:prstGeom prst="rect">
            <a:avLst/>
          </a:prstGeom>
        </p:spPr>
        <p:txBody>
          <a:bodyPr vert="horz" lIns="96478" tIns="48239" rIns="96478" bIns="48239" rtlCol="0"/>
          <a:lstStyle>
            <a:lvl1pPr algn="r">
              <a:defRPr sz="1300"/>
            </a:lvl1pPr>
          </a:lstStyle>
          <a:p>
            <a:fld id="{9296CC0C-B9CA-4C18-81B1-41194B54B76B}" type="datetimeFigureOut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0950"/>
            <a:ext cx="2335213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78" tIns="48239" rIns="96478" bIns="4823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182" y="4813866"/>
            <a:ext cx="5505450" cy="3938617"/>
          </a:xfrm>
          <a:prstGeom prst="rect">
            <a:avLst/>
          </a:prstGeom>
        </p:spPr>
        <p:txBody>
          <a:bodyPr vert="horz" lIns="96478" tIns="48239" rIns="96478" bIns="4823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l">
              <a:defRPr sz="1300"/>
            </a:lvl1pPr>
          </a:lstStyle>
          <a:p>
            <a:r>
              <a:rPr kumimoji="1" lang="ja-JP" altLang="en-US"/>
              <a:t>製作・著作：</a:t>
            </a:r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98102" y="9500961"/>
            <a:ext cx="2982119" cy="501878"/>
          </a:xfrm>
          <a:prstGeom prst="rect">
            <a:avLst/>
          </a:prstGeom>
        </p:spPr>
        <p:txBody>
          <a:bodyPr vert="horz" lIns="96478" tIns="48239" rIns="96478" bIns="48239" rtlCol="0" anchor="b"/>
          <a:lstStyle>
            <a:lvl1pPr algn="r">
              <a:defRPr sz="1300"/>
            </a:lvl1pPr>
          </a:lstStyle>
          <a:p>
            <a:fld id="{A13C7618-6CD3-4A7F-B7E2-78E14C21E9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9094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4C2D0-51EE-4C23-9F87-B93BD5038BFF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62BD207-A376-F35E-0328-D5DFDD6AE3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9EA-D03D-41F5-BC79-EF41F378B2A0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68535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FA019-1629-4FCE-86BE-65EB18E254F1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5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848-0331-4C86-9616-FC1B5E212900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err="1"/>
              <a:t>RumiCar</a:t>
            </a:r>
            <a:r>
              <a:rPr kumimoji="1" lang="ja-JP" altLang="en-US" dirty="0"/>
              <a:t>開発部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6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553074"/>
            <a:ext cx="1543050" cy="155726"/>
          </a:xfrm>
        </p:spPr>
        <p:txBody>
          <a:bodyPr/>
          <a:lstStyle/>
          <a:p>
            <a:fld id="{37BFA848-0331-4C86-9616-FC1B5E212900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553074"/>
            <a:ext cx="2314575" cy="155726"/>
          </a:xfrm>
        </p:spPr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5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C22-ED41-479B-8320-092E8A4EE736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D874247-5796-1325-1F9F-799BC59FF9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49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ED7A-8EA8-4CE3-9F24-BC3C01339AFB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C36414B-C755-232C-D5A6-C8C339A4B9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16EC8-51E0-4CB7-B7AD-46BD16AC8155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30A20D-9B63-9669-960F-F430560E9E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9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0AC21-C412-4593-9C4A-8304D8F21C94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387A81-B1CD-9579-9D93-2D9AE5CA00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3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F244-5C0A-4870-BEED-24B1339F460B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39F0C56-B5C6-3C3B-DEF3-064B553395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9267559"/>
            <a:ext cx="829236" cy="3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0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59EA-D03D-41F5-BC79-EF41F378B2A0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9079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D2B8E-EAFE-4788-8787-0080BF97F64C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85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59EA-D03D-41F5-BC79-EF41F378B2A0}" type="datetime1">
              <a:rPr kumimoji="1" lang="ja-JP" altLang="en-US" smtClean="0"/>
              <a:t>2023/9/29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RumiCar</a:t>
            </a:r>
            <a:r>
              <a:rPr kumimoji="1" lang="ja-JP" altLang="en-US"/>
              <a:t>開発部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3A438-31BB-4355-9FEB-C9E435D353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31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8">
            <a:extLst>
              <a:ext uri="{FF2B5EF4-FFF2-40B4-BE49-F238E27FC236}">
                <a16:creationId xmlns:a16="http://schemas.microsoft.com/office/drawing/2014/main" id="{13D0B0DD-BA50-48BD-A3FD-95507F85070F}"/>
              </a:ext>
            </a:extLst>
          </p:cNvPr>
          <p:cNvSpPr txBox="1">
            <a:spLocks/>
          </p:cNvSpPr>
          <p:nvPr/>
        </p:nvSpPr>
        <p:spPr>
          <a:xfrm>
            <a:off x="3523899" y="953616"/>
            <a:ext cx="295751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100" dirty="0"/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4AE7CC16-0069-1EA7-5F3C-06E3098904A1}"/>
              </a:ext>
            </a:extLst>
          </p:cNvPr>
          <p:cNvSpPr txBox="1">
            <a:spLocks/>
          </p:cNvSpPr>
          <p:nvPr/>
        </p:nvSpPr>
        <p:spPr>
          <a:xfrm>
            <a:off x="250752" y="769367"/>
            <a:ext cx="6230660" cy="69937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/>
              <a:t>マイコンを使わず、赤色</a:t>
            </a:r>
            <a:r>
              <a:rPr lang="en-US" altLang="ja-JP" sz="1400" dirty="0"/>
              <a:t>LED</a:t>
            </a:r>
            <a:r>
              <a:rPr lang="ja-JP" altLang="en-US" sz="1400" dirty="0"/>
              <a:t>・フォト</a:t>
            </a:r>
            <a:r>
              <a:rPr lang="en-US" altLang="ja-JP" sz="1400" dirty="0"/>
              <a:t>IC</a:t>
            </a:r>
            <a:r>
              <a:rPr lang="ja-JP" altLang="en-US" sz="1400" dirty="0"/>
              <a:t>ダイオードの組合せで、室内で</a:t>
            </a:r>
            <a:r>
              <a:rPr lang="en-US" altLang="ja-JP" sz="1400" dirty="0"/>
              <a:t>20m</a:t>
            </a:r>
            <a:r>
              <a:rPr lang="ja-JP" altLang="en-US" sz="1400" dirty="0"/>
              <a:t>程度の光通信ができます。モードの切換で、音声</a:t>
            </a:r>
            <a:r>
              <a:rPr lang="en-US" altLang="ja-JP" sz="1400" dirty="0"/>
              <a:t>/CW</a:t>
            </a:r>
            <a:r>
              <a:rPr lang="ja-JP" altLang="en-US" sz="1400" dirty="0"/>
              <a:t>の通信が可能です。</a:t>
            </a:r>
            <a:br>
              <a:rPr lang="en-US" altLang="ja-JP" sz="1400" dirty="0"/>
            </a:br>
            <a:endParaRPr lang="en-US" altLang="ja-JP" sz="1400" dirty="0"/>
          </a:p>
        </p:txBody>
      </p:sp>
      <p:sp>
        <p:nvSpPr>
          <p:cNvPr id="19" name="コンテンツ プレースホルダー 8">
            <a:extLst>
              <a:ext uri="{FF2B5EF4-FFF2-40B4-BE49-F238E27FC236}">
                <a16:creationId xmlns:a16="http://schemas.microsoft.com/office/drawing/2014/main" id="{1F5D0CFA-F7CE-EA1E-4FC5-8E1C3C758471}"/>
              </a:ext>
            </a:extLst>
          </p:cNvPr>
          <p:cNvSpPr txBox="1">
            <a:spLocks/>
          </p:cNvSpPr>
          <p:nvPr/>
        </p:nvSpPr>
        <p:spPr>
          <a:xfrm>
            <a:off x="3523899" y="6616540"/>
            <a:ext cx="2957513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21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981B17A-87F2-C67C-55AB-C55E444D4CCE}"/>
              </a:ext>
            </a:extLst>
          </p:cNvPr>
          <p:cNvSpPr txBox="1"/>
          <p:nvPr/>
        </p:nvSpPr>
        <p:spPr>
          <a:xfrm>
            <a:off x="752941" y="10122710"/>
            <a:ext cx="44422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※</a:t>
            </a:r>
            <a:r>
              <a:rPr kumimoji="1" lang="ja-JP" altLang="en-US" sz="1050" dirty="0"/>
              <a:t>そろばん玉の</a:t>
            </a:r>
            <a:r>
              <a:rPr kumimoji="1" lang="en-US" altLang="ja-JP" sz="1050" dirty="0"/>
              <a:t>Omni</a:t>
            </a:r>
            <a:r>
              <a:rPr kumimoji="1" lang="ja-JP" altLang="en-US" sz="1050" dirty="0"/>
              <a:t> </a:t>
            </a:r>
            <a:r>
              <a:rPr kumimoji="1" lang="en-US" altLang="ja-JP" sz="1050" dirty="0"/>
              <a:t>Wheel</a:t>
            </a:r>
            <a:r>
              <a:rPr kumimoji="1" lang="ja-JP" altLang="en-US" sz="1050" dirty="0"/>
              <a:t>はあおいさや＠</a:t>
            </a:r>
            <a:r>
              <a:rPr kumimoji="1" lang="en-US" altLang="ja-JP" sz="1050" dirty="0" err="1"/>
              <a:t>La_zio</a:t>
            </a:r>
            <a:r>
              <a:rPr kumimoji="1" lang="ja-JP" altLang="en-US" sz="1050" dirty="0"/>
              <a:t>さんのアイデアです。</a:t>
            </a:r>
          </a:p>
        </p:txBody>
      </p:sp>
      <p:sp>
        <p:nvSpPr>
          <p:cNvPr id="30" name="タイトル 1">
            <a:extLst>
              <a:ext uri="{FF2B5EF4-FFF2-40B4-BE49-F238E27FC236}">
                <a16:creationId xmlns:a16="http://schemas.microsoft.com/office/drawing/2014/main" id="{70AC564A-06ED-FD21-9E30-BA6C7D8B5897}"/>
              </a:ext>
            </a:extLst>
          </p:cNvPr>
          <p:cNvSpPr txBox="1">
            <a:spLocks/>
          </p:cNvSpPr>
          <p:nvPr/>
        </p:nvSpPr>
        <p:spPr>
          <a:xfrm>
            <a:off x="250752" y="238544"/>
            <a:ext cx="6240338" cy="43556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ja-JP" altLang="en-US" sz="2400" dirty="0"/>
              <a:t>　</a:t>
            </a:r>
            <a:r>
              <a:rPr lang="en-US" altLang="ja-JP" sz="2400" dirty="0"/>
              <a:t>FTR105</a:t>
            </a:r>
            <a:r>
              <a:rPr lang="ja-JP" altLang="en-US" sz="2400"/>
              <a:t> 光音声</a:t>
            </a:r>
            <a:r>
              <a:rPr lang="en-US" altLang="ja-JP" sz="2400"/>
              <a:t>/</a:t>
            </a:r>
            <a:r>
              <a:rPr lang="ja-JP" altLang="en-US" sz="2400" dirty="0"/>
              <a:t>モールストランシーバー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19509C-5591-F1B1-371B-4927E14ECA04}"/>
              </a:ext>
            </a:extLst>
          </p:cNvPr>
          <p:cNvSpPr txBox="1"/>
          <p:nvPr/>
        </p:nvSpPr>
        <p:spPr>
          <a:xfrm>
            <a:off x="1098550" y="9173983"/>
            <a:ext cx="5392541" cy="6001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ea typeface="+mj-ea"/>
              </a:rPr>
              <a:t>Twitter</a:t>
            </a:r>
            <a:r>
              <a:rPr kumimoji="1" lang="ja-JP" altLang="en-US" sz="1100" dirty="0">
                <a:ea typeface="+mj-ea"/>
              </a:rPr>
              <a:t>：大江公夫</a:t>
            </a:r>
            <a:r>
              <a:rPr kumimoji="1" lang="en-US" altLang="ja-JP" sz="1100" dirty="0">
                <a:ea typeface="+mj-ea"/>
              </a:rPr>
              <a:t>@pokibon</a:t>
            </a:r>
          </a:p>
          <a:p>
            <a:r>
              <a:rPr kumimoji="1" lang="en-US" altLang="ja-JP" sz="1100" dirty="0">
                <a:ea typeface="+mj-ea"/>
              </a:rPr>
              <a:t>Facebook</a:t>
            </a:r>
            <a:r>
              <a:rPr kumimoji="1" lang="ja-JP" altLang="en-US" sz="1100" dirty="0">
                <a:ea typeface="+mj-ea"/>
              </a:rPr>
              <a:t> </a:t>
            </a:r>
            <a:r>
              <a:rPr kumimoji="1" lang="en-US" altLang="ja-JP" sz="1100" dirty="0">
                <a:ea typeface="+mj-ea"/>
              </a:rPr>
              <a:t>:</a:t>
            </a:r>
            <a:r>
              <a:rPr kumimoji="1" lang="ja-JP" altLang="en-US" sz="1100" dirty="0">
                <a:ea typeface="+mj-ea"/>
              </a:rPr>
              <a:t> </a:t>
            </a:r>
            <a:r>
              <a:rPr kumimoji="1" lang="en-US" altLang="ja-JP" sz="1100" dirty="0">
                <a:ea typeface="+mj-ea"/>
              </a:rPr>
              <a:t>https://wwww.facebook.com/kimio.ohe</a:t>
            </a:r>
          </a:p>
          <a:p>
            <a:r>
              <a:rPr kumimoji="1" lang="en-US" altLang="ja-JP" sz="1100" dirty="0"/>
              <a:t>Scrapbox.io : https://scrapbox.io/denpa/</a:t>
            </a:r>
          </a:p>
        </p:txBody>
      </p:sp>
      <p:pic>
        <p:nvPicPr>
          <p:cNvPr id="35" name="図 34" descr="QR コード&#10;&#10;自動的に生成された説明">
            <a:extLst>
              <a:ext uri="{FF2B5EF4-FFF2-40B4-BE49-F238E27FC236}">
                <a16:creationId xmlns:a16="http://schemas.microsoft.com/office/drawing/2014/main" id="{B5B48BA9-00CD-6B16-693F-6EA28996F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" y="8848922"/>
            <a:ext cx="960054" cy="960054"/>
          </a:xfrm>
          <a:prstGeom prst="rect">
            <a:avLst/>
          </a:prstGeom>
        </p:spPr>
      </p:pic>
      <p:sp>
        <p:nvSpPr>
          <p:cNvPr id="40" name="コンテンツ プレースホルダー 2">
            <a:extLst>
              <a:ext uri="{FF2B5EF4-FFF2-40B4-BE49-F238E27FC236}">
                <a16:creationId xmlns:a16="http://schemas.microsoft.com/office/drawing/2014/main" id="{07463FA0-6D14-414A-7A59-87E89044D556}"/>
              </a:ext>
            </a:extLst>
          </p:cNvPr>
          <p:cNvSpPr txBox="1">
            <a:spLocks/>
          </p:cNvSpPr>
          <p:nvPr/>
        </p:nvSpPr>
        <p:spPr>
          <a:xfrm>
            <a:off x="313670" y="3761589"/>
            <a:ext cx="6230660" cy="232843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</a:pPr>
            <a:r>
              <a:rPr lang="ja-JP" altLang="en-US" sz="1800" b="1" dirty="0"/>
              <a:t>諸元</a:t>
            </a:r>
            <a:endParaRPr lang="en-US" altLang="ja-JP" sz="1800" b="1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通信モード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CW	</a:t>
            </a:r>
            <a:r>
              <a:rPr lang="ja-JP" altLang="en-US" sz="1400" dirty="0"/>
              <a:t>： </a:t>
            </a:r>
            <a:r>
              <a:rPr lang="en-US" altLang="ja-JP" sz="1400" dirty="0"/>
              <a:t>850Hz</a:t>
            </a:r>
            <a:r>
              <a:rPr lang="ja-JP" altLang="en-US" sz="1400" dirty="0"/>
              <a:t>矩形波変調</a:t>
            </a:r>
            <a:br>
              <a:rPr lang="en-US" altLang="ja-JP" sz="1400" dirty="0"/>
            </a:br>
            <a:r>
              <a:rPr lang="ja-JP" altLang="en-US" sz="1400" dirty="0"/>
              <a:t>　　　　　　　 </a:t>
            </a:r>
            <a:r>
              <a:rPr lang="en-US" altLang="ja-JP" sz="1400" dirty="0"/>
              <a:t> Phone	</a:t>
            </a:r>
            <a:r>
              <a:rPr lang="ja-JP" altLang="en-US" sz="1400" dirty="0"/>
              <a:t>： </a:t>
            </a:r>
            <a:r>
              <a:rPr lang="en-US" altLang="ja-JP" sz="1400" dirty="0"/>
              <a:t>PWM</a:t>
            </a:r>
            <a:r>
              <a:rPr lang="ja-JP" altLang="en-US" sz="1400" dirty="0"/>
              <a:t>変調（キャリア</a:t>
            </a:r>
            <a:r>
              <a:rPr lang="en-US" altLang="ja-JP" sz="1400" dirty="0"/>
              <a:t>30kHz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通信方式</a:t>
            </a:r>
            <a:r>
              <a:rPr lang="en-US" altLang="ja-JP" sz="1400" dirty="0"/>
              <a:t>	</a:t>
            </a:r>
            <a:r>
              <a:rPr lang="ja-JP" altLang="en-US" sz="1400" dirty="0"/>
              <a:t>：全二重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終段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OS5RKA5111P </a:t>
            </a:r>
            <a:r>
              <a:rPr lang="ja-JP" altLang="en-US" sz="1400" dirty="0"/>
              <a:t>（入力約</a:t>
            </a:r>
            <a:r>
              <a:rPr lang="en-US" altLang="ja-JP" sz="1400" dirty="0"/>
              <a:t>100mW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音声出力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0.6W</a:t>
            </a:r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電源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6.0V,</a:t>
            </a:r>
            <a:r>
              <a:rPr lang="ja-JP" altLang="en-US" sz="1400" dirty="0"/>
              <a:t> 受信：約</a:t>
            </a:r>
            <a:r>
              <a:rPr lang="en-US" altLang="ja-JP" sz="1400" dirty="0"/>
              <a:t>20mA</a:t>
            </a:r>
            <a:r>
              <a:rPr lang="ja-JP" altLang="en-US" sz="1400" dirty="0"/>
              <a:t> 送信：約</a:t>
            </a:r>
            <a:r>
              <a:rPr lang="en-US" altLang="ja-JP" sz="1400" dirty="0"/>
              <a:t>50mA</a:t>
            </a:r>
            <a:r>
              <a:rPr lang="ja-JP" altLang="en-US" sz="1400" dirty="0"/>
              <a:t>（単</a:t>
            </a:r>
            <a:r>
              <a:rPr lang="en-US" altLang="ja-JP" sz="1400" dirty="0"/>
              <a:t>3</a:t>
            </a:r>
            <a:r>
              <a:rPr lang="ja-JP" altLang="en-US" sz="1400" dirty="0"/>
              <a:t>電池 </a:t>
            </a:r>
            <a:r>
              <a:rPr lang="en-US" altLang="ja-JP" sz="1400" dirty="0"/>
              <a:t>x 4</a:t>
            </a:r>
            <a:r>
              <a:rPr lang="ja-JP" altLang="en-US" sz="1400" dirty="0"/>
              <a:t>）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入出力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en-US" altLang="ja-JP" sz="1400" dirty="0"/>
              <a:t>KEY(PADDLE)</a:t>
            </a:r>
            <a:r>
              <a:rPr lang="ja-JP" altLang="en-US" sz="1400" dirty="0"/>
              <a:t>入力、</a:t>
            </a:r>
            <a:r>
              <a:rPr lang="en-US" altLang="ja-JP" sz="1400" dirty="0"/>
              <a:t>HEADSET</a:t>
            </a:r>
            <a:r>
              <a:rPr lang="ja-JP" altLang="en-US" sz="1400" dirty="0"/>
              <a:t>入力、オーディオ出力</a:t>
            </a:r>
            <a:endParaRPr lang="en-US" altLang="ja-JP" sz="1400" dirty="0"/>
          </a:p>
          <a:p>
            <a:pPr lvl="1">
              <a:lnSpc>
                <a:spcPts val="1400"/>
              </a:lnSpc>
              <a:buFont typeface="Wingdings" panose="05000000000000000000" pitchFamily="2" charset="2"/>
              <a:buChar char="n"/>
            </a:pPr>
            <a:r>
              <a:rPr lang="ja-JP" altLang="en-US" sz="1400" dirty="0"/>
              <a:t>その他</a:t>
            </a:r>
            <a:r>
              <a:rPr lang="en-US" altLang="ja-JP" sz="1400" dirty="0"/>
              <a:t>	</a:t>
            </a:r>
            <a:r>
              <a:rPr lang="ja-JP" altLang="en-US" sz="1400" dirty="0"/>
              <a:t>：</a:t>
            </a:r>
            <a:r>
              <a:rPr lang="ja-JP" altLang="en-US" sz="1400" b="1" dirty="0">
                <a:solidFill>
                  <a:srgbClr val="FF0000"/>
                </a:solidFill>
              </a:rPr>
              <a:t>ライセンス不要、技適不要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pPr marL="457200" lvl="1" indent="0">
              <a:lnSpc>
                <a:spcPts val="1400"/>
              </a:lnSpc>
              <a:buNone/>
            </a:pPr>
            <a:endParaRPr lang="ja-JP" altLang="en-US" sz="1400" b="1" dirty="0">
              <a:solidFill>
                <a:srgbClr val="FF0000"/>
              </a:solidFill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ja-JP" altLang="en-US" sz="1800" b="1" dirty="0"/>
              <a:t>回路図</a:t>
            </a:r>
            <a:br>
              <a:rPr lang="en-US" altLang="ja-JP" sz="1400" dirty="0"/>
            </a:br>
            <a:endParaRPr lang="en-US" altLang="ja-JP" sz="1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2773FA-1F9F-AE28-EF57-C76BEFE65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567" y="1355725"/>
            <a:ext cx="3193168" cy="21717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84FCF32-511C-8981-2932-5DADF52FB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88" y="1348013"/>
            <a:ext cx="3052412" cy="218691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126553A-7588-E228-66D8-9302D4695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443" y="6316683"/>
            <a:ext cx="4946754" cy="27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55275"/>
      </p:ext>
    </p:extLst>
  </p:cSld>
  <p:clrMapOvr>
    <a:masterClrMapping/>
  </p:clrMapOvr>
  <p:transition spd="slow" advTm="20000">
    <p:cover/>
  </p:transition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10502</TotalTime>
  <Words>177</Words>
  <Application>Microsoft Office PowerPoint</Application>
  <PresentationFormat>A4 210 x 297 mm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千葉 吉輝</dc:creator>
  <cp:lastModifiedBy>Kimio Ohe</cp:lastModifiedBy>
  <cp:revision>394</cp:revision>
  <cp:lastPrinted>2023-06-16T11:30:20Z</cp:lastPrinted>
  <dcterms:created xsi:type="dcterms:W3CDTF">2019-12-28T08:32:04Z</dcterms:created>
  <dcterms:modified xsi:type="dcterms:W3CDTF">2023-09-28T15:32:07Z</dcterms:modified>
</cp:coreProperties>
</file>