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6024"/>
  </p:normalViewPr>
  <p:slideViewPr>
    <p:cSldViewPr snapToGrid="0">
      <p:cViewPr varScale="1">
        <p:scale>
          <a:sx n="113" d="100"/>
          <a:sy n="113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3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35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715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78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4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09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083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80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84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74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26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5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9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74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5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1D96BB3-D43F-4AC2-90C1-C33E959E5848}" type="datetimeFigureOut">
              <a:rPr lang="zh-TW" altLang="en-US" smtClean="0"/>
              <a:t>2016/1/17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EE0135-5A76-4986-9848-1B7689232D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728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L</a:t>
            </a:r>
            <a:r>
              <a:rPr lang="en-US" altLang="zh-TW" dirty="0" smtClean="0"/>
              <a:t>og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Jieyi Wu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0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</a:t>
            </a:r>
            <a:r>
              <a:rPr lang="en-US" altLang="zh-TW" dirty="0" smtClean="0"/>
              <a:t>og </a:t>
            </a:r>
            <a:r>
              <a:rPr lang="en-US" altLang="zh-TW" dirty="0" smtClean="0"/>
              <a:t>system </a:t>
            </a:r>
            <a:r>
              <a:rPr lang="en-US" altLang="zh-TW" dirty="0" smtClean="0"/>
              <a:t>architecture </a:t>
            </a:r>
            <a:r>
              <a:rPr lang="en-US" altLang="zh-TW" dirty="0" smtClean="0"/>
              <a:t>in planning</a:t>
            </a:r>
          </a:p>
          <a:p>
            <a:r>
              <a:rPr lang="en-US" altLang="zh-TW" dirty="0" smtClean="0"/>
              <a:t>Message Flow</a:t>
            </a:r>
          </a:p>
          <a:p>
            <a:r>
              <a:rPr lang="en-US" altLang="zh-TW" dirty="0" smtClean="0"/>
              <a:t>L</a:t>
            </a:r>
            <a:r>
              <a:rPr lang="en-US" altLang="zh-TW" dirty="0" smtClean="0"/>
              <a:t>og System </a:t>
            </a:r>
            <a:r>
              <a:rPr lang="en-US" altLang="zh-TW" dirty="0" smtClean="0"/>
              <a:t>Module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8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Architecture </a:t>
            </a:r>
            <a:r>
              <a:rPr lang="en-US" altLang="zh-TW" dirty="0"/>
              <a:t>in </a:t>
            </a:r>
            <a:r>
              <a:rPr lang="en-US" altLang="zh-TW" dirty="0" smtClean="0"/>
              <a:t>planning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9800" y="1756279"/>
            <a:ext cx="1143000" cy="8053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39800" y="2714030"/>
            <a:ext cx="1143000" cy="8053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 2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39800" y="3671781"/>
            <a:ext cx="1143000" cy="8053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 3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39800" y="5747133"/>
            <a:ext cx="1143000" cy="8053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 1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511300" y="4845791"/>
            <a:ext cx="0" cy="640609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267199" y="2549694"/>
            <a:ext cx="2197100" cy="30734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Log</a:t>
            </a:r>
          </a:p>
          <a:p>
            <a:pPr algn="ctr"/>
            <a:r>
              <a:rPr lang="en-US" altLang="zh-TW" sz="2800" dirty="0" smtClean="0"/>
              <a:t>Daemon</a:t>
            </a:r>
            <a:endParaRPr lang="zh-TW" altLang="en-US" sz="2800" dirty="0"/>
          </a:p>
        </p:txBody>
      </p:sp>
      <p:cxnSp>
        <p:nvCxnSpPr>
          <p:cNvPr id="20" name="直線單箭頭接點 19"/>
          <p:cNvCxnSpPr>
            <a:stCxn id="8" idx="3"/>
          </p:cNvCxnSpPr>
          <p:nvPr/>
        </p:nvCxnSpPr>
        <p:spPr>
          <a:xfrm>
            <a:off x="2082800" y="2158955"/>
            <a:ext cx="1663700" cy="107996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3" idx="3"/>
          </p:cNvCxnSpPr>
          <p:nvPr/>
        </p:nvCxnSpPr>
        <p:spPr>
          <a:xfrm>
            <a:off x="2082800" y="3116706"/>
            <a:ext cx="1663700" cy="57895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4" idx="3"/>
          </p:cNvCxnSpPr>
          <p:nvPr/>
        </p:nvCxnSpPr>
        <p:spPr>
          <a:xfrm flipV="1">
            <a:off x="2082800" y="4074456"/>
            <a:ext cx="16637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5" idx="3"/>
          </p:cNvCxnSpPr>
          <p:nvPr/>
        </p:nvCxnSpPr>
        <p:spPr>
          <a:xfrm flipV="1">
            <a:off x="2082800" y="4845791"/>
            <a:ext cx="1574800" cy="130401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2857500" y="4619578"/>
            <a:ext cx="12700" cy="42751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</p:cNvCxnSpPr>
          <p:nvPr/>
        </p:nvCxnSpPr>
        <p:spPr>
          <a:xfrm flipV="1">
            <a:off x="6464299" y="3009900"/>
            <a:ext cx="698501" cy="1076494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8" idx="3"/>
          </p:cNvCxnSpPr>
          <p:nvPr/>
        </p:nvCxnSpPr>
        <p:spPr>
          <a:xfrm flipV="1">
            <a:off x="6464299" y="3695656"/>
            <a:ext cx="723901" cy="39073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3"/>
          </p:cNvCxnSpPr>
          <p:nvPr/>
        </p:nvCxnSpPr>
        <p:spPr>
          <a:xfrm>
            <a:off x="6464299" y="4086394"/>
            <a:ext cx="723901" cy="24430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18" idx="3"/>
          </p:cNvCxnSpPr>
          <p:nvPr/>
        </p:nvCxnSpPr>
        <p:spPr>
          <a:xfrm>
            <a:off x="6464299" y="4086394"/>
            <a:ext cx="698501" cy="1079701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384213" y="283490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Local File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384213" y="3485634"/>
            <a:ext cx="98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Monitor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384213" y="414603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Multicast UDP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384213" y="49814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UDP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7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Flow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428525" y="2247240"/>
            <a:ext cx="1460954" cy="7112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Receive msg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085128" y="2234870"/>
            <a:ext cx="1460954" cy="7112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Combine msg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212057" y="2234870"/>
            <a:ext cx="1460954" cy="711200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Filter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81032" y="3490089"/>
            <a:ext cx="1765300" cy="889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First Queue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7364746" y="3487463"/>
            <a:ext cx="1765300" cy="8890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Second Queue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rot="16200000" flipH="1">
            <a:off x="1815447" y="3278570"/>
            <a:ext cx="687111" cy="584199"/>
          </a:xfrm>
          <a:prstGeom prst="curvedConnector3">
            <a:avLst>
              <a:gd name="adj1" fmla="val 99905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4434605" y="3320367"/>
            <a:ext cx="762000" cy="575493"/>
          </a:xfrm>
          <a:prstGeom prst="curvedConnector3">
            <a:avLst>
              <a:gd name="adj1" fmla="val 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13"/>
          <p:cNvCxnSpPr/>
          <p:nvPr/>
        </p:nvCxnSpPr>
        <p:spPr>
          <a:xfrm rot="16200000" flipH="1">
            <a:off x="6598979" y="3340100"/>
            <a:ext cx="687111" cy="584199"/>
          </a:xfrm>
          <a:prstGeom prst="curvedConnector3">
            <a:avLst>
              <a:gd name="adj1" fmla="val 99905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754193" y="3162975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(Log Queue)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391597" y="31912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(Output Queue)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5624191" y="2602840"/>
            <a:ext cx="509757" cy="1303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454595" y="4381043"/>
            <a:ext cx="2189613" cy="2372282"/>
            <a:chOff x="5189481" y="4376463"/>
            <a:chExt cx="2189613" cy="2372282"/>
          </a:xfrm>
        </p:grpSpPr>
        <p:sp>
          <p:nvSpPr>
            <p:cNvPr id="6" name="圓角矩形 5"/>
            <p:cNvSpPr/>
            <p:nvPr/>
          </p:nvSpPr>
          <p:spPr>
            <a:xfrm>
              <a:off x="5189481" y="5207004"/>
              <a:ext cx="1460954" cy="7112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Print Monitor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189481" y="4376463"/>
              <a:ext cx="1460954" cy="7112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File Setting</a:t>
              </a:r>
              <a:endParaRPr lang="zh-TW" altLang="en-US" dirty="0"/>
            </a:p>
          </p:txBody>
        </p:sp>
        <p:sp>
          <p:nvSpPr>
            <p:cNvPr id="35" name="圓角矩形 34"/>
            <p:cNvSpPr/>
            <p:nvPr/>
          </p:nvSpPr>
          <p:spPr>
            <a:xfrm>
              <a:off x="5189481" y="6037545"/>
              <a:ext cx="1460954" cy="711200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UDP</a:t>
              </a:r>
              <a:endParaRPr lang="zh-TW" altLang="en-US" dirty="0"/>
            </a:p>
          </p:txBody>
        </p:sp>
        <p:sp>
          <p:nvSpPr>
            <p:cNvPr id="36" name="左大括弧 35"/>
            <p:cNvSpPr/>
            <p:nvPr/>
          </p:nvSpPr>
          <p:spPr>
            <a:xfrm flipH="1">
              <a:off x="7108458" y="4591054"/>
              <a:ext cx="270636" cy="1943100"/>
            </a:xfrm>
            <a:prstGeom prst="leftBrace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60126" y="1455559"/>
            <a:ext cx="925333" cy="63079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38" name="弧形 37"/>
          <p:cNvSpPr/>
          <p:nvPr/>
        </p:nvSpPr>
        <p:spPr>
          <a:xfrm>
            <a:off x="1231901" y="1731543"/>
            <a:ext cx="635002" cy="654109"/>
          </a:xfrm>
          <a:prstGeom prst="arc">
            <a:avLst>
              <a:gd name="adj1" fmla="val 15252540"/>
              <a:gd name="adj2" fmla="val 0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弧形 38"/>
          <p:cNvSpPr/>
          <p:nvPr/>
        </p:nvSpPr>
        <p:spPr>
          <a:xfrm>
            <a:off x="836523" y="2103172"/>
            <a:ext cx="552947" cy="564962"/>
          </a:xfrm>
          <a:prstGeom prst="arc">
            <a:avLst>
              <a:gd name="adj1" fmla="val 4345170"/>
              <a:gd name="adj2" fmla="val 11235124"/>
            </a:avLst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弧形 39"/>
          <p:cNvSpPr/>
          <p:nvPr/>
        </p:nvSpPr>
        <p:spPr>
          <a:xfrm>
            <a:off x="6055581" y="4077644"/>
            <a:ext cx="2484107" cy="1583958"/>
          </a:xfrm>
          <a:prstGeom prst="arc">
            <a:avLst>
              <a:gd name="adj1" fmla="val 21353765"/>
              <a:gd name="adj2" fmla="val 5323308"/>
            </a:avLst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5640597" y="4869623"/>
            <a:ext cx="1468036" cy="182245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Daemon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3196295" y="5892930"/>
            <a:ext cx="195375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3017850" y="4389139"/>
            <a:ext cx="4373747" cy="742476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</a:t>
            </a:r>
            <a:r>
              <a:rPr lang="en-US" altLang="zh-TW" dirty="0" smtClean="0"/>
              <a:t>og System </a:t>
            </a:r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</a:t>
            </a:r>
            <a:r>
              <a:rPr lang="en-US" altLang="zh-TW" smtClean="0"/>
              <a:t>og System</a:t>
            </a:r>
            <a:endParaRPr lang="en-US" altLang="zh-TW" dirty="0" smtClean="0"/>
          </a:p>
          <a:p>
            <a:r>
              <a:rPr lang="en-US" altLang="zh-TW" dirty="0" smtClean="0"/>
              <a:t>Log setting</a:t>
            </a:r>
          </a:p>
          <a:p>
            <a:r>
              <a:rPr lang="en-US" altLang="zh-TW" dirty="0" smtClean="0"/>
              <a:t>Queue module</a:t>
            </a:r>
          </a:p>
          <a:p>
            <a:r>
              <a:rPr lang="en-US" altLang="zh-TW" dirty="0" smtClean="0"/>
              <a:t>Filter module</a:t>
            </a:r>
          </a:p>
          <a:p>
            <a:r>
              <a:rPr lang="en-US" altLang="zh-TW" dirty="0" smtClean="0"/>
              <a:t>File module</a:t>
            </a:r>
          </a:p>
          <a:p>
            <a:r>
              <a:rPr lang="en-US" altLang="zh-TW" dirty="0" smtClean="0"/>
              <a:t>Network module</a:t>
            </a:r>
          </a:p>
          <a:p>
            <a:r>
              <a:rPr lang="en-US" altLang="zh-TW" dirty="0" smtClean="0"/>
              <a:t>Queue manager</a:t>
            </a:r>
          </a:p>
          <a:p>
            <a:r>
              <a:rPr lang="en-US" altLang="zh-TW" dirty="0" smtClean="0"/>
              <a:t>Common module</a:t>
            </a:r>
          </a:p>
          <a:p>
            <a:r>
              <a:rPr lang="en-US" altLang="zh-TW" dirty="0" smtClean="0"/>
              <a:t>Demo 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9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TC104033929[[fn=石板]]</Template>
  <TotalTime>360</TotalTime>
  <Words>83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Calisto MT</vt:lpstr>
      <vt:lpstr>Trebuchet MS</vt:lpstr>
      <vt:lpstr>Wingdings 2</vt:lpstr>
      <vt:lpstr>微軟正黑體</vt:lpstr>
      <vt:lpstr>石板</vt:lpstr>
      <vt:lpstr> Log System</vt:lpstr>
      <vt:lpstr>Outline</vt:lpstr>
      <vt:lpstr>Architecture in planning</vt:lpstr>
      <vt:lpstr>Message Flow</vt:lpstr>
      <vt:lpstr>Log System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Avt log Introduction</dc:title>
  <dc:creator>pi</dc:creator>
  <cp:lastModifiedBy>Microsoft Office User</cp:lastModifiedBy>
  <cp:revision>16</cp:revision>
  <dcterms:created xsi:type="dcterms:W3CDTF">2013-10-30T01:38:51Z</dcterms:created>
  <dcterms:modified xsi:type="dcterms:W3CDTF">2016-01-17T01:47:19Z</dcterms:modified>
</cp:coreProperties>
</file>